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76" r:id="rId8"/>
    <p:sldId id="277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804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7BAC7B-5293-4989-9244-F5C44AEE6BAE}" type="datetimeFigureOut">
              <a:rPr lang="en-IN" smtClean="0"/>
              <a:t>09-01-2024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CA159F-CAE1-426A-BE8B-1986271D9B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6946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CA159F-CAE1-426A-BE8B-1986271D9B63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64400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CA159F-CAE1-426A-BE8B-1986271D9B63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0718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1" i="0">
                <a:solidFill>
                  <a:srgbClr val="006FC0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1" i="0">
                <a:solidFill>
                  <a:srgbClr val="001F5F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rgbClr val="006FC0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550" b="1" i="0">
                <a:solidFill>
                  <a:srgbClr val="001F5F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-1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-1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BE9000">
              <a:alpha val="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691895" y="1231391"/>
            <a:ext cx="938530" cy="935355"/>
          </a:xfrm>
          <a:custGeom>
            <a:avLst/>
            <a:gdLst/>
            <a:ahLst/>
            <a:cxnLst/>
            <a:rect l="l" t="t" r="r" b="b"/>
            <a:pathLst>
              <a:path w="938530" h="935355">
                <a:moveTo>
                  <a:pt x="469112" y="0"/>
                </a:moveTo>
                <a:lnTo>
                  <a:pt x="421144" y="2412"/>
                </a:lnTo>
                <a:lnTo>
                  <a:pt x="374561" y="9525"/>
                </a:lnTo>
                <a:lnTo>
                  <a:pt x="329615" y="21082"/>
                </a:lnTo>
                <a:lnTo>
                  <a:pt x="286512" y="36703"/>
                </a:lnTo>
                <a:lnTo>
                  <a:pt x="245503" y="56387"/>
                </a:lnTo>
                <a:lnTo>
                  <a:pt x="206819" y="79883"/>
                </a:lnTo>
                <a:lnTo>
                  <a:pt x="170713" y="106807"/>
                </a:lnTo>
                <a:lnTo>
                  <a:pt x="137401" y="136906"/>
                </a:lnTo>
                <a:lnTo>
                  <a:pt x="107124" y="170180"/>
                </a:lnTo>
                <a:lnTo>
                  <a:pt x="80111" y="206121"/>
                </a:lnTo>
                <a:lnTo>
                  <a:pt x="56616" y="244729"/>
                </a:lnTo>
                <a:lnTo>
                  <a:pt x="36868" y="285623"/>
                </a:lnTo>
                <a:lnTo>
                  <a:pt x="21094" y="328549"/>
                </a:lnTo>
                <a:lnTo>
                  <a:pt x="9525" y="373380"/>
                </a:lnTo>
                <a:lnTo>
                  <a:pt x="2425" y="419735"/>
                </a:lnTo>
                <a:lnTo>
                  <a:pt x="0" y="467613"/>
                </a:lnTo>
                <a:lnTo>
                  <a:pt x="2425" y="515366"/>
                </a:lnTo>
                <a:lnTo>
                  <a:pt x="9525" y="561848"/>
                </a:lnTo>
                <a:lnTo>
                  <a:pt x="21094" y="606679"/>
                </a:lnTo>
                <a:lnTo>
                  <a:pt x="36868" y="649605"/>
                </a:lnTo>
                <a:lnTo>
                  <a:pt x="56616" y="690499"/>
                </a:lnTo>
                <a:lnTo>
                  <a:pt x="80111" y="728980"/>
                </a:lnTo>
                <a:lnTo>
                  <a:pt x="107124" y="765048"/>
                </a:lnTo>
                <a:lnTo>
                  <a:pt x="137401" y="798195"/>
                </a:lnTo>
                <a:lnTo>
                  <a:pt x="170713" y="828421"/>
                </a:lnTo>
                <a:lnTo>
                  <a:pt x="206819" y="855345"/>
                </a:lnTo>
                <a:lnTo>
                  <a:pt x="245503" y="878713"/>
                </a:lnTo>
                <a:lnTo>
                  <a:pt x="286512" y="898398"/>
                </a:lnTo>
                <a:lnTo>
                  <a:pt x="329615" y="914146"/>
                </a:lnTo>
                <a:lnTo>
                  <a:pt x="374561" y="925703"/>
                </a:lnTo>
                <a:lnTo>
                  <a:pt x="421144" y="932815"/>
                </a:lnTo>
                <a:lnTo>
                  <a:pt x="469112" y="935228"/>
                </a:lnTo>
                <a:lnTo>
                  <a:pt x="517067" y="932815"/>
                </a:lnTo>
                <a:lnTo>
                  <a:pt x="563651" y="925703"/>
                </a:lnTo>
                <a:lnTo>
                  <a:pt x="608584" y="914146"/>
                </a:lnTo>
                <a:lnTo>
                  <a:pt x="651764" y="898398"/>
                </a:lnTo>
                <a:lnTo>
                  <a:pt x="692658" y="878713"/>
                </a:lnTo>
                <a:lnTo>
                  <a:pt x="731393" y="855345"/>
                </a:lnTo>
                <a:lnTo>
                  <a:pt x="767461" y="828421"/>
                </a:lnTo>
                <a:lnTo>
                  <a:pt x="800862" y="798195"/>
                </a:lnTo>
                <a:lnTo>
                  <a:pt x="831088" y="765048"/>
                </a:lnTo>
                <a:lnTo>
                  <a:pt x="858138" y="728980"/>
                </a:lnTo>
                <a:lnTo>
                  <a:pt x="881634" y="690499"/>
                </a:lnTo>
                <a:lnTo>
                  <a:pt x="901319" y="649605"/>
                </a:lnTo>
                <a:lnTo>
                  <a:pt x="917067" y="606679"/>
                </a:lnTo>
                <a:lnTo>
                  <a:pt x="928624" y="561848"/>
                </a:lnTo>
                <a:lnTo>
                  <a:pt x="935736" y="515366"/>
                </a:lnTo>
                <a:lnTo>
                  <a:pt x="938276" y="467613"/>
                </a:lnTo>
                <a:lnTo>
                  <a:pt x="935736" y="419735"/>
                </a:lnTo>
                <a:lnTo>
                  <a:pt x="928624" y="373380"/>
                </a:lnTo>
                <a:lnTo>
                  <a:pt x="917067" y="328549"/>
                </a:lnTo>
                <a:lnTo>
                  <a:pt x="901319" y="285623"/>
                </a:lnTo>
                <a:lnTo>
                  <a:pt x="881634" y="244729"/>
                </a:lnTo>
                <a:lnTo>
                  <a:pt x="858138" y="206121"/>
                </a:lnTo>
                <a:lnTo>
                  <a:pt x="831088" y="170180"/>
                </a:lnTo>
                <a:lnTo>
                  <a:pt x="800862" y="136906"/>
                </a:lnTo>
                <a:lnTo>
                  <a:pt x="767461" y="106807"/>
                </a:lnTo>
                <a:lnTo>
                  <a:pt x="731393" y="79883"/>
                </a:lnTo>
                <a:lnTo>
                  <a:pt x="692658" y="56387"/>
                </a:lnTo>
                <a:lnTo>
                  <a:pt x="651764" y="36703"/>
                </a:lnTo>
                <a:lnTo>
                  <a:pt x="608584" y="21082"/>
                </a:lnTo>
                <a:lnTo>
                  <a:pt x="563651" y="9525"/>
                </a:lnTo>
                <a:lnTo>
                  <a:pt x="517067" y="2412"/>
                </a:lnTo>
                <a:lnTo>
                  <a:pt x="469112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6967" y="1426463"/>
            <a:ext cx="548640" cy="54559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rgbClr val="006FC0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rgbClr val="006FC0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61964" y="1357325"/>
            <a:ext cx="2061845" cy="7867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1" i="0">
                <a:solidFill>
                  <a:srgbClr val="006FC0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15644" y="1807749"/>
            <a:ext cx="6928484" cy="4059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1" i="0">
                <a:solidFill>
                  <a:srgbClr val="001F5F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3.png"/><Relationship Id="rId7" Type="http://schemas.openxmlformats.org/officeDocument/2006/relationships/image" Target="../media/image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10" Type="http://schemas.openxmlformats.org/officeDocument/2006/relationships/image" Target="../media/image11.jpg"/><Relationship Id="rId4" Type="http://schemas.openxmlformats.org/officeDocument/2006/relationships/image" Target="../media/image4.png"/><Relationship Id="rId9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13" Type="http://schemas.openxmlformats.org/officeDocument/2006/relationships/image" Target="../media/image23.jpg"/><Relationship Id="rId18" Type="http://schemas.openxmlformats.org/officeDocument/2006/relationships/image" Target="../media/image28.jpg"/><Relationship Id="rId3" Type="http://schemas.openxmlformats.org/officeDocument/2006/relationships/image" Target="../media/image13.png"/><Relationship Id="rId21" Type="http://schemas.openxmlformats.org/officeDocument/2006/relationships/image" Target="../media/image31.jpg"/><Relationship Id="rId7" Type="http://schemas.openxmlformats.org/officeDocument/2006/relationships/image" Target="../media/image17.jpg"/><Relationship Id="rId12" Type="http://schemas.openxmlformats.org/officeDocument/2006/relationships/image" Target="../media/image22.jpg"/><Relationship Id="rId17" Type="http://schemas.openxmlformats.org/officeDocument/2006/relationships/image" Target="../media/image27.jpg"/><Relationship Id="rId25" Type="http://schemas.openxmlformats.org/officeDocument/2006/relationships/image" Target="../media/image35.jpg"/><Relationship Id="rId2" Type="http://schemas.openxmlformats.org/officeDocument/2006/relationships/image" Target="../media/image12.jpg"/><Relationship Id="rId16" Type="http://schemas.openxmlformats.org/officeDocument/2006/relationships/image" Target="../media/image26.jpg"/><Relationship Id="rId20" Type="http://schemas.openxmlformats.org/officeDocument/2006/relationships/image" Target="../media/image30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jpg"/><Relationship Id="rId11" Type="http://schemas.openxmlformats.org/officeDocument/2006/relationships/image" Target="../media/image21.jpg"/><Relationship Id="rId24" Type="http://schemas.openxmlformats.org/officeDocument/2006/relationships/image" Target="../media/image34.jpg"/><Relationship Id="rId5" Type="http://schemas.openxmlformats.org/officeDocument/2006/relationships/image" Target="../media/image15.jpg"/><Relationship Id="rId15" Type="http://schemas.openxmlformats.org/officeDocument/2006/relationships/image" Target="../media/image25.jpg"/><Relationship Id="rId23" Type="http://schemas.openxmlformats.org/officeDocument/2006/relationships/image" Target="../media/image33.jpg"/><Relationship Id="rId10" Type="http://schemas.openxmlformats.org/officeDocument/2006/relationships/image" Target="../media/image20.jpg"/><Relationship Id="rId19" Type="http://schemas.openxmlformats.org/officeDocument/2006/relationships/image" Target="../media/image29.jpg"/><Relationship Id="rId4" Type="http://schemas.openxmlformats.org/officeDocument/2006/relationships/image" Target="../media/image14.jpg"/><Relationship Id="rId9" Type="http://schemas.openxmlformats.org/officeDocument/2006/relationships/image" Target="../media/image19.jpg"/><Relationship Id="rId14" Type="http://schemas.openxmlformats.org/officeDocument/2006/relationships/image" Target="../media/image24.jpg"/><Relationship Id="rId22" Type="http://schemas.openxmlformats.org/officeDocument/2006/relationships/image" Target="../media/image32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37.jpg"/><Relationship Id="rId7" Type="http://schemas.openxmlformats.org/officeDocument/2006/relationships/image" Target="../media/image41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Relationship Id="rId9" Type="http://schemas.openxmlformats.org/officeDocument/2006/relationships/image" Target="../media/image4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6.jpg"/><Relationship Id="rId4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7" Type="http://schemas.openxmlformats.org/officeDocument/2006/relationships/image" Target="../media/image67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g"/><Relationship Id="rId5" Type="http://schemas.openxmlformats.org/officeDocument/2006/relationships/image" Target="../media/image71.jpg"/><Relationship Id="rId4" Type="http://schemas.openxmlformats.org/officeDocument/2006/relationships/image" Target="../media/image7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jm@iciprojects.in" TargetMode="External"/><Relationship Id="rId2" Type="http://schemas.openxmlformats.org/officeDocument/2006/relationships/hyperlink" Target="mailto:sathishkumar.c@amellindustrialventures.com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02336" y="790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070848" cy="68579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962910"/>
              <a:ext cx="12188952" cy="489508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176527" y="865644"/>
              <a:ext cx="9839325" cy="5535295"/>
            </a:xfrm>
            <a:custGeom>
              <a:avLst/>
              <a:gdLst/>
              <a:ahLst/>
              <a:cxnLst/>
              <a:rect l="l" t="t" r="r" b="b"/>
              <a:pathLst>
                <a:path w="9839325" h="5535295">
                  <a:moveTo>
                    <a:pt x="9838944" y="0"/>
                  </a:moveTo>
                  <a:lnTo>
                    <a:pt x="0" y="0"/>
                  </a:lnTo>
                  <a:lnTo>
                    <a:pt x="0" y="5534914"/>
                  </a:lnTo>
                  <a:lnTo>
                    <a:pt x="9838944" y="5534914"/>
                  </a:lnTo>
                  <a:lnTo>
                    <a:pt x="98389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200400" y="1522095"/>
            <a:ext cx="504482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745" dirty="0">
                <a:solidFill>
                  <a:srgbClr val="001F5F"/>
                </a:solidFill>
                <a:latin typeface="Georgia"/>
                <a:cs typeface="Georgia"/>
              </a:rPr>
              <a:t>M</a:t>
            </a:r>
            <a:r>
              <a:rPr sz="2400" b="1" spc="-525" dirty="0">
                <a:solidFill>
                  <a:srgbClr val="001F5F"/>
                </a:solidFill>
                <a:latin typeface="Georgia"/>
                <a:cs typeface="Georgia"/>
              </a:rPr>
              <a:t>E</a:t>
            </a:r>
            <a:r>
              <a:rPr sz="2400" b="1" spc="-745" dirty="0">
                <a:solidFill>
                  <a:srgbClr val="001F5F"/>
                </a:solidFill>
                <a:latin typeface="Georgia"/>
                <a:cs typeface="Georgia"/>
              </a:rPr>
              <a:t>G</a:t>
            </a:r>
            <a:r>
              <a:rPr sz="2400" b="1" spc="-15" dirty="0">
                <a:solidFill>
                  <a:srgbClr val="001F5F"/>
                </a:solidFill>
                <a:latin typeface="Georgia"/>
                <a:cs typeface="Georgia"/>
              </a:rPr>
              <a:t>A</a:t>
            </a:r>
            <a:r>
              <a:rPr sz="2400" b="1" spc="-145" dirty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sz="2400" b="1" spc="-295" dirty="0">
                <a:solidFill>
                  <a:srgbClr val="001F5F"/>
                </a:solidFill>
                <a:latin typeface="Georgia"/>
                <a:cs typeface="Georgia"/>
              </a:rPr>
              <a:t>I</a:t>
            </a:r>
            <a:r>
              <a:rPr sz="2400" b="1" spc="-175" dirty="0">
                <a:solidFill>
                  <a:srgbClr val="001F5F"/>
                </a:solidFill>
                <a:latin typeface="Georgia"/>
                <a:cs typeface="Georgia"/>
              </a:rPr>
              <a:t>N</a:t>
            </a:r>
            <a:r>
              <a:rPr sz="2400" b="1" spc="-114" dirty="0">
                <a:solidFill>
                  <a:srgbClr val="001F5F"/>
                </a:solidFill>
                <a:latin typeface="Georgia"/>
                <a:cs typeface="Georgia"/>
              </a:rPr>
              <a:t>T</a:t>
            </a:r>
            <a:r>
              <a:rPr sz="2400" b="1" spc="-540" dirty="0">
                <a:solidFill>
                  <a:srgbClr val="001F5F"/>
                </a:solidFill>
                <a:latin typeface="Georgia"/>
                <a:cs typeface="Georgia"/>
              </a:rPr>
              <a:t>E</a:t>
            </a:r>
            <a:r>
              <a:rPr sz="2400" b="1" spc="-615" dirty="0">
                <a:solidFill>
                  <a:srgbClr val="001F5F"/>
                </a:solidFill>
                <a:latin typeface="Georgia"/>
                <a:cs typeface="Georgia"/>
              </a:rPr>
              <a:t>G</a:t>
            </a:r>
            <a:r>
              <a:rPr sz="2400" b="1" spc="-265" dirty="0">
                <a:solidFill>
                  <a:srgbClr val="001F5F"/>
                </a:solidFill>
                <a:latin typeface="Georgia"/>
                <a:cs typeface="Georgia"/>
              </a:rPr>
              <a:t>R</a:t>
            </a:r>
            <a:r>
              <a:rPr sz="2400" b="1" spc="-515" dirty="0">
                <a:solidFill>
                  <a:srgbClr val="001F5F"/>
                </a:solidFill>
                <a:latin typeface="Georgia"/>
                <a:cs typeface="Georgia"/>
              </a:rPr>
              <a:t>A</a:t>
            </a:r>
            <a:r>
              <a:rPr sz="2400" b="1" spc="-140" dirty="0">
                <a:solidFill>
                  <a:srgbClr val="001F5F"/>
                </a:solidFill>
                <a:latin typeface="Georgia"/>
                <a:cs typeface="Georgia"/>
              </a:rPr>
              <a:t>T</a:t>
            </a:r>
            <a:r>
              <a:rPr sz="2400" b="1" spc="-540" dirty="0">
                <a:solidFill>
                  <a:srgbClr val="001F5F"/>
                </a:solidFill>
                <a:latin typeface="Georgia"/>
                <a:cs typeface="Georgia"/>
              </a:rPr>
              <a:t>E</a:t>
            </a:r>
            <a:r>
              <a:rPr sz="2400" b="1" spc="-5" dirty="0">
                <a:solidFill>
                  <a:srgbClr val="001F5F"/>
                </a:solidFill>
                <a:latin typeface="Georgia"/>
                <a:cs typeface="Georgia"/>
              </a:rPr>
              <a:t>D</a:t>
            </a:r>
            <a:r>
              <a:rPr sz="2400" b="1" spc="-445" dirty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sz="2400" b="1" spc="-150" dirty="0">
                <a:solidFill>
                  <a:srgbClr val="001F5F"/>
                </a:solidFill>
                <a:latin typeface="Georgia"/>
                <a:cs typeface="Georgia"/>
              </a:rPr>
              <a:t>T</a:t>
            </a:r>
            <a:r>
              <a:rPr sz="2400" b="1" spc="-550" dirty="0">
                <a:solidFill>
                  <a:srgbClr val="001F5F"/>
                </a:solidFill>
                <a:latin typeface="Georgia"/>
                <a:cs typeface="Georgia"/>
              </a:rPr>
              <a:t>E</a:t>
            </a:r>
            <a:r>
              <a:rPr sz="2400" b="1" spc="-330" dirty="0">
                <a:solidFill>
                  <a:srgbClr val="001F5F"/>
                </a:solidFill>
                <a:latin typeface="Georgia"/>
                <a:cs typeface="Georgia"/>
              </a:rPr>
              <a:t>X</a:t>
            </a:r>
            <a:r>
              <a:rPr sz="2400" b="1" spc="-270" dirty="0">
                <a:solidFill>
                  <a:srgbClr val="001F5F"/>
                </a:solidFill>
                <a:latin typeface="Georgia"/>
                <a:cs typeface="Georgia"/>
              </a:rPr>
              <a:t>T</a:t>
            </a:r>
            <a:r>
              <a:rPr sz="2400" b="1" spc="-300" dirty="0">
                <a:solidFill>
                  <a:srgbClr val="001F5F"/>
                </a:solidFill>
                <a:latin typeface="Georgia"/>
                <a:cs typeface="Georgia"/>
              </a:rPr>
              <a:t>I</a:t>
            </a:r>
            <a:r>
              <a:rPr sz="2400" b="1" spc="-425" dirty="0">
                <a:solidFill>
                  <a:srgbClr val="001F5F"/>
                </a:solidFill>
                <a:latin typeface="Georgia"/>
                <a:cs typeface="Georgia"/>
              </a:rPr>
              <a:t>L</a:t>
            </a:r>
            <a:r>
              <a:rPr sz="2400" b="1" spc="-15" dirty="0">
                <a:solidFill>
                  <a:srgbClr val="001F5F"/>
                </a:solidFill>
                <a:latin typeface="Georgia"/>
                <a:cs typeface="Georgia"/>
              </a:rPr>
              <a:t>E</a:t>
            </a:r>
            <a:r>
              <a:rPr lang="en-IN" sz="2400" b="1" spc="-15" dirty="0">
                <a:solidFill>
                  <a:srgbClr val="001F5F"/>
                </a:solidFill>
                <a:latin typeface="Georgia"/>
                <a:cs typeface="Georgia"/>
              </a:rPr>
              <a:t> PARK </a:t>
            </a:r>
            <a:endParaRPr sz="2400" dirty="0">
              <a:latin typeface="Georgia"/>
              <a:cs typeface="Georgi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962400" y="2133600"/>
            <a:ext cx="428282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sz="2000" spc="-315" dirty="0">
                <a:solidFill>
                  <a:srgbClr val="001F5F"/>
                </a:solidFill>
              </a:rPr>
              <a:t>TAMILNADU</a:t>
            </a:r>
            <a:r>
              <a:rPr lang="en-IN" sz="2000" spc="-315" dirty="0">
                <a:solidFill>
                  <a:srgbClr val="001F5F"/>
                </a:solidFill>
              </a:rPr>
              <a:t> - VIRUDHUNAGAR</a:t>
            </a:r>
            <a:endParaRPr sz="2000" dirty="0"/>
          </a:p>
        </p:txBody>
      </p:sp>
      <p:sp>
        <p:nvSpPr>
          <p:cNvPr id="9" name="object 9"/>
          <p:cNvSpPr txBox="1"/>
          <p:nvPr/>
        </p:nvSpPr>
        <p:spPr>
          <a:xfrm>
            <a:off x="1447800" y="2819401"/>
            <a:ext cx="9118599" cy="25165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7465" algn="ctr">
              <a:lnSpc>
                <a:spcPct val="100000"/>
              </a:lnSpc>
              <a:spcBef>
                <a:spcPts val="100"/>
              </a:spcBef>
            </a:pPr>
            <a:r>
              <a:rPr sz="2400" b="1" spc="-75" dirty="0">
                <a:solidFill>
                  <a:srgbClr val="001F5F"/>
                </a:solidFill>
                <a:latin typeface="Colonna MT" panose="04020805060202030203" pitchFamily="82" charset="0"/>
                <a:cs typeface="Cambria"/>
              </a:rPr>
              <a:t>Master</a:t>
            </a:r>
            <a:r>
              <a:rPr sz="2400" b="1" spc="-100" dirty="0">
                <a:solidFill>
                  <a:srgbClr val="001F5F"/>
                </a:solidFill>
                <a:latin typeface="Colonna MT" panose="04020805060202030203" pitchFamily="82" charset="0"/>
                <a:cs typeface="Cambria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olonna MT" panose="04020805060202030203" pitchFamily="82" charset="0"/>
                <a:cs typeface="Cambria"/>
              </a:rPr>
              <a:t>Developer</a:t>
            </a:r>
            <a:endParaRPr sz="2400" b="1" dirty="0">
              <a:latin typeface="Colonna MT" panose="04020805060202030203" pitchFamily="82" charset="0"/>
              <a:cs typeface="Cambria"/>
            </a:endParaRPr>
          </a:p>
          <a:p>
            <a:pPr>
              <a:lnSpc>
                <a:spcPct val="100000"/>
              </a:lnSpc>
              <a:spcBef>
                <a:spcPts val="2285"/>
              </a:spcBef>
            </a:pPr>
            <a:endParaRPr sz="2400" dirty="0">
              <a:latin typeface="Cambria"/>
              <a:cs typeface="Cambria"/>
            </a:endParaRPr>
          </a:p>
          <a:p>
            <a:pPr marR="36195" algn="ctr">
              <a:lnSpc>
                <a:spcPct val="100000"/>
              </a:lnSpc>
            </a:pPr>
            <a:r>
              <a:rPr sz="2750" b="1" spc="-50" dirty="0">
                <a:solidFill>
                  <a:srgbClr val="001F5F"/>
                </a:solidFill>
                <a:latin typeface="Colonna MT" panose="04020805060202030203" pitchFamily="82" charset="0"/>
                <a:cs typeface="Cambria"/>
              </a:rPr>
              <a:t>A</a:t>
            </a:r>
            <a:r>
              <a:rPr lang="en-IN" sz="2750" b="1" spc="-50" dirty="0">
                <a:solidFill>
                  <a:srgbClr val="001F5F"/>
                </a:solidFill>
                <a:latin typeface="Colonna MT" panose="04020805060202030203" pitchFamily="82" charset="0"/>
                <a:cs typeface="Cambria"/>
              </a:rPr>
              <a:t>MELL</a:t>
            </a:r>
            <a:r>
              <a:rPr sz="2750" b="1" spc="-5" dirty="0">
                <a:solidFill>
                  <a:srgbClr val="001F5F"/>
                </a:solidFill>
                <a:latin typeface="Colonna MT" panose="04020805060202030203" pitchFamily="82" charset="0"/>
                <a:cs typeface="Cambria"/>
              </a:rPr>
              <a:t> </a:t>
            </a:r>
            <a:r>
              <a:rPr lang="en-IN" sz="2750" b="1" spc="-5" dirty="0">
                <a:solidFill>
                  <a:srgbClr val="001F5F"/>
                </a:solidFill>
                <a:latin typeface="Colonna MT" panose="04020805060202030203" pitchFamily="82" charset="0"/>
                <a:cs typeface="Cambria"/>
              </a:rPr>
              <a:t>- </a:t>
            </a:r>
            <a:r>
              <a:rPr lang="en-IN" sz="2750" b="1" spc="-120">
                <a:solidFill>
                  <a:srgbClr val="001F5F"/>
                </a:solidFill>
                <a:latin typeface="Colonna MT" panose="04020805060202030203" pitchFamily="82" charset="0"/>
                <a:cs typeface="Cambria"/>
              </a:rPr>
              <a:t>SPV</a:t>
            </a:r>
            <a:r>
              <a:rPr lang="en-IN" sz="2750" b="1" spc="-20">
                <a:solidFill>
                  <a:srgbClr val="001F5F"/>
                </a:solidFill>
                <a:latin typeface="Colonna MT" panose="04020805060202030203" pitchFamily="82" charset="0"/>
                <a:cs typeface="Cambria"/>
              </a:rPr>
              <a:t> PARTNERS</a:t>
            </a:r>
            <a:endParaRPr sz="2750" dirty="0">
              <a:latin typeface="Colonna MT" panose="04020805060202030203" pitchFamily="82" charset="0"/>
              <a:cs typeface="Cambria"/>
            </a:endParaRPr>
          </a:p>
          <a:p>
            <a:pPr>
              <a:lnSpc>
                <a:spcPct val="100000"/>
              </a:lnSpc>
              <a:spcBef>
                <a:spcPts val="465"/>
              </a:spcBef>
            </a:pPr>
            <a:endParaRPr sz="2750" dirty="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  <a:tabLst>
                <a:tab pos="6276975" algn="l"/>
              </a:tabLst>
            </a:pPr>
            <a:r>
              <a:rPr sz="3300" b="1" dirty="0">
                <a:solidFill>
                  <a:srgbClr val="001F5F"/>
                </a:solidFill>
                <a:latin typeface="Georgia"/>
                <a:cs typeface="Georgia"/>
              </a:rPr>
              <a:t>A</a:t>
            </a:r>
            <a:r>
              <a:rPr sz="3300" b="1" spc="-220" dirty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sz="3300" b="1" spc="-425" dirty="0">
                <a:solidFill>
                  <a:srgbClr val="001F5F"/>
                </a:solidFill>
                <a:latin typeface="Georgia"/>
                <a:cs typeface="Georgia"/>
              </a:rPr>
              <a:t>“</a:t>
            </a:r>
            <a:r>
              <a:rPr sz="3300" b="1" spc="-400" dirty="0">
                <a:solidFill>
                  <a:srgbClr val="006FC0"/>
                </a:solidFill>
                <a:latin typeface="Georgia"/>
                <a:cs typeface="Georgia"/>
              </a:rPr>
              <a:t>C</a:t>
            </a:r>
            <a:r>
              <a:rPr sz="3300" b="1" spc="-535" dirty="0">
                <a:solidFill>
                  <a:srgbClr val="006FC0"/>
                </a:solidFill>
                <a:latin typeface="Georgia"/>
                <a:cs typeface="Georgia"/>
              </a:rPr>
              <a:t>a</a:t>
            </a:r>
            <a:r>
              <a:rPr sz="3300" b="1" spc="-335" dirty="0">
                <a:solidFill>
                  <a:srgbClr val="006FC0"/>
                </a:solidFill>
                <a:latin typeface="Georgia"/>
                <a:cs typeface="Georgia"/>
              </a:rPr>
              <a:t>p</a:t>
            </a:r>
            <a:r>
              <a:rPr sz="3300" b="1" spc="-434" dirty="0">
                <a:solidFill>
                  <a:srgbClr val="006FC0"/>
                </a:solidFill>
                <a:latin typeface="Georgia"/>
                <a:cs typeface="Georgia"/>
              </a:rPr>
              <a:t>e</a:t>
            </a:r>
            <a:r>
              <a:rPr sz="3300" b="1" dirty="0">
                <a:solidFill>
                  <a:srgbClr val="006FC0"/>
                </a:solidFill>
                <a:latin typeface="Georgia"/>
                <a:cs typeface="Georgia"/>
              </a:rPr>
              <a:t>x</a:t>
            </a:r>
            <a:r>
              <a:rPr sz="3300" b="1" spc="-315" dirty="0">
                <a:solidFill>
                  <a:srgbClr val="006FC0"/>
                </a:solidFill>
                <a:latin typeface="Georgia"/>
                <a:cs typeface="Georgia"/>
              </a:rPr>
              <a:t> </a:t>
            </a:r>
            <a:r>
              <a:rPr sz="3300" b="1" spc="-620" dirty="0">
                <a:solidFill>
                  <a:srgbClr val="006FC0"/>
                </a:solidFill>
                <a:latin typeface="Georgia"/>
                <a:cs typeface="Georgia"/>
              </a:rPr>
              <a:t>F</a:t>
            </a:r>
            <a:r>
              <a:rPr sz="3300" b="1" spc="-450" dirty="0">
                <a:solidFill>
                  <a:srgbClr val="006FC0"/>
                </a:solidFill>
                <a:latin typeface="Georgia"/>
                <a:cs typeface="Georgia"/>
              </a:rPr>
              <a:t>r</a:t>
            </a:r>
            <a:r>
              <a:rPr sz="3300" b="1" spc="-290" dirty="0">
                <a:solidFill>
                  <a:srgbClr val="006FC0"/>
                </a:solidFill>
                <a:latin typeface="Georgia"/>
                <a:cs typeface="Georgia"/>
              </a:rPr>
              <a:t>ee</a:t>
            </a:r>
            <a:r>
              <a:rPr sz="3300" b="1" dirty="0">
                <a:solidFill>
                  <a:srgbClr val="001F5F"/>
                </a:solidFill>
                <a:latin typeface="Georgia"/>
                <a:cs typeface="Georgia"/>
              </a:rPr>
              <a:t>”</a:t>
            </a:r>
            <a:r>
              <a:rPr sz="3300" b="1" spc="-495" dirty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sz="3300" b="1" spc="-305" dirty="0">
                <a:solidFill>
                  <a:srgbClr val="001F5F"/>
                </a:solidFill>
                <a:latin typeface="Georgia"/>
                <a:cs typeface="Georgia"/>
              </a:rPr>
              <a:t>I</a:t>
            </a:r>
            <a:r>
              <a:rPr sz="3300" b="1" spc="-465" dirty="0">
                <a:solidFill>
                  <a:srgbClr val="001F5F"/>
                </a:solidFill>
                <a:latin typeface="Georgia"/>
                <a:cs typeface="Georgia"/>
              </a:rPr>
              <a:t>n</a:t>
            </a:r>
            <a:r>
              <a:rPr sz="3300" b="1" spc="-70" dirty="0">
                <a:solidFill>
                  <a:srgbClr val="001F5F"/>
                </a:solidFill>
                <a:latin typeface="Georgia"/>
                <a:cs typeface="Georgia"/>
              </a:rPr>
              <a:t>t</a:t>
            </a:r>
            <a:r>
              <a:rPr sz="3300" b="1" spc="-290" dirty="0">
                <a:solidFill>
                  <a:srgbClr val="001F5F"/>
                </a:solidFill>
                <a:latin typeface="Georgia"/>
                <a:cs typeface="Georgia"/>
              </a:rPr>
              <a:t>e</a:t>
            </a:r>
            <a:r>
              <a:rPr sz="3300" b="1" spc="30" dirty="0">
                <a:solidFill>
                  <a:srgbClr val="001F5F"/>
                </a:solidFill>
                <a:latin typeface="Georgia"/>
                <a:cs typeface="Georgia"/>
              </a:rPr>
              <a:t>g</a:t>
            </a:r>
            <a:r>
              <a:rPr sz="3300" b="1" spc="-405" dirty="0">
                <a:solidFill>
                  <a:srgbClr val="001F5F"/>
                </a:solidFill>
                <a:latin typeface="Georgia"/>
                <a:cs typeface="Georgia"/>
              </a:rPr>
              <a:t>r</a:t>
            </a:r>
            <a:r>
              <a:rPr sz="3300" b="1" spc="-535" dirty="0">
                <a:solidFill>
                  <a:srgbClr val="001F5F"/>
                </a:solidFill>
                <a:latin typeface="Georgia"/>
                <a:cs typeface="Georgia"/>
              </a:rPr>
              <a:t>a</a:t>
            </a:r>
            <a:r>
              <a:rPr sz="3300" b="1" spc="-70" dirty="0">
                <a:solidFill>
                  <a:srgbClr val="001F5F"/>
                </a:solidFill>
                <a:latin typeface="Georgia"/>
                <a:cs typeface="Georgia"/>
              </a:rPr>
              <a:t>t</a:t>
            </a:r>
            <a:r>
              <a:rPr sz="3300" b="1" spc="-290" dirty="0">
                <a:solidFill>
                  <a:srgbClr val="001F5F"/>
                </a:solidFill>
                <a:latin typeface="Georgia"/>
                <a:cs typeface="Georgia"/>
              </a:rPr>
              <a:t>e</a:t>
            </a:r>
            <a:r>
              <a:rPr sz="3300" b="1" dirty="0">
                <a:solidFill>
                  <a:srgbClr val="001F5F"/>
                </a:solidFill>
                <a:latin typeface="Georgia"/>
                <a:cs typeface="Georgia"/>
              </a:rPr>
              <a:t>d</a:t>
            </a:r>
            <a:r>
              <a:rPr sz="3300" b="1" spc="-445" dirty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sz="3300" b="1" spc="-10" dirty="0">
                <a:solidFill>
                  <a:srgbClr val="001F5F"/>
                </a:solidFill>
                <a:latin typeface="Georgia"/>
                <a:cs typeface="Georgia"/>
              </a:rPr>
              <a:t>Textile</a:t>
            </a:r>
            <a:r>
              <a:rPr sz="3300" b="1" dirty="0">
                <a:solidFill>
                  <a:srgbClr val="001F5F"/>
                </a:solidFill>
                <a:latin typeface="Georgia"/>
                <a:cs typeface="Georgia"/>
              </a:rPr>
              <a:t>	</a:t>
            </a:r>
            <a:r>
              <a:rPr sz="3300" b="1" spc="-665" dirty="0">
                <a:solidFill>
                  <a:srgbClr val="001F5F"/>
                </a:solidFill>
                <a:latin typeface="Georgia"/>
                <a:cs typeface="Georgia"/>
              </a:rPr>
              <a:t>B</a:t>
            </a:r>
            <a:r>
              <a:rPr sz="3300" b="1" spc="-445" dirty="0">
                <a:solidFill>
                  <a:srgbClr val="001F5F"/>
                </a:solidFill>
                <a:latin typeface="Georgia"/>
                <a:cs typeface="Georgia"/>
              </a:rPr>
              <a:t>u</a:t>
            </a:r>
            <a:r>
              <a:rPr sz="3300" b="1" spc="-450" dirty="0">
                <a:solidFill>
                  <a:srgbClr val="001F5F"/>
                </a:solidFill>
                <a:latin typeface="Georgia"/>
                <a:cs typeface="Georgia"/>
              </a:rPr>
              <a:t>s</a:t>
            </a:r>
            <a:r>
              <a:rPr sz="3300" b="1" spc="-215" dirty="0">
                <a:solidFill>
                  <a:srgbClr val="001F5F"/>
                </a:solidFill>
                <a:latin typeface="Georgia"/>
                <a:cs typeface="Georgia"/>
              </a:rPr>
              <a:t>i</a:t>
            </a:r>
            <a:r>
              <a:rPr sz="3300" b="1" spc="-465" dirty="0">
                <a:solidFill>
                  <a:srgbClr val="001F5F"/>
                </a:solidFill>
                <a:latin typeface="Georgia"/>
                <a:cs typeface="Georgia"/>
              </a:rPr>
              <a:t>n</a:t>
            </a:r>
            <a:r>
              <a:rPr sz="3300" b="1" spc="-290" dirty="0">
                <a:solidFill>
                  <a:srgbClr val="001F5F"/>
                </a:solidFill>
                <a:latin typeface="Georgia"/>
                <a:cs typeface="Georgia"/>
              </a:rPr>
              <a:t>e</a:t>
            </a:r>
            <a:r>
              <a:rPr sz="3300" b="1" spc="-455" dirty="0">
                <a:solidFill>
                  <a:srgbClr val="001F5F"/>
                </a:solidFill>
                <a:latin typeface="Georgia"/>
                <a:cs typeface="Georgia"/>
              </a:rPr>
              <a:t>s</a:t>
            </a:r>
            <a:r>
              <a:rPr sz="3300" b="1" dirty="0">
                <a:solidFill>
                  <a:srgbClr val="001F5F"/>
                </a:solidFill>
                <a:latin typeface="Georgia"/>
                <a:cs typeface="Georgia"/>
              </a:rPr>
              <a:t>s</a:t>
            </a:r>
            <a:r>
              <a:rPr sz="3300" b="1" spc="-525" dirty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sz="3300" b="1" spc="-750" dirty="0">
                <a:solidFill>
                  <a:srgbClr val="001F5F"/>
                </a:solidFill>
                <a:latin typeface="Georgia"/>
                <a:cs typeface="Georgia"/>
              </a:rPr>
              <a:t>H</a:t>
            </a:r>
            <a:r>
              <a:rPr sz="3300" b="1" spc="-470" dirty="0">
                <a:solidFill>
                  <a:srgbClr val="001F5F"/>
                </a:solidFill>
                <a:latin typeface="Georgia"/>
                <a:cs typeface="Georgia"/>
              </a:rPr>
              <a:t>u</a:t>
            </a:r>
            <a:r>
              <a:rPr sz="3300" b="1" spc="-25" dirty="0">
                <a:solidFill>
                  <a:srgbClr val="001F5F"/>
                </a:solidFill>
                <a:latin typeface="Georgia"/>
                <a:cs typeface="Georgia"/>
              </a:rPr>
              <a:t>b</a:t>
            </a:r>
            <a:endParaRPr sz="3300" dirty="0">
              <a:latin typeface="Georgia"/>
              <a:cs typeface="Georgi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34000" y="3319844"/>
            <a:ext cx="1210055" cy="60257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070848" cy="68579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962910"/>
              <a:ext cx="12188952" cy="489508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13816" y="457200"/>
              <a:ext cx="10564495" cy="5943600"/>
            </a:xfrm>
            <a:custGeom>
              <a:avLst/>
              <a:gdLst/>
              <a:ahLst/>
              <a:cxnLst/>
              <a:rect l="l" t="t" r="r" b="b"/>
              <a:pathLst>
                <a:path w="10564495" h="5943600">
                  <a:moveTo>
                    <a:pt x="10564241" y="0"/>
                  </a:moveTo>
                  <a:lnTo>
                    <a:pt x="0" y="0"/>
                  </a:lnTo>
                  <a:lnTo>
                    <a:pt x="0" y="5943600"/>
                  </a:lnTo>
                  <a:lnTo>
                    <a:pt x="10564241" y="5943600"/>
                  </a:lnTo>
                  <a:lnTo>
                    <a:pt x="105642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40096" y="1014983"/>
              <a:ext cx="42545" cy="1350010"/>
            </a:xfrm>
            <a:custGeom>
              <a:avLst/>
              <a:gdLst/>
              <a:ahLst/>
              <a:cxnLst/>
              <a:rect l="l" t="t" r="r" b="b"/>
              <a:pathLst>
                <a:path w="42545" h="1350010">
                  <a:moveTo>
                    <a:pt x="27304" y="0"/>
                  </a:moveTo>
                  <a:lnTo>
                    <a:pt x="22605" y="762"/>
                  </a:lnTo>
                  <a:lnTo>
                    <a:pt x="14858" y="888"/>
                  </a:lnTo>
                  <a:lnTo>
                    <a:pt x="13715" y="41655"/>
                  </a:lnTo>
                  <a:lnTo>
                    <a:pt x="11937" y="85343"/>
                  </a:lnTo>
                  <a:lnTo>
                    <a:pt x="4699" y="231393"/>
                  </a:lnTo>
                  <a:lnTo>
                    <a:pt x="2539" y="283971"/>
                  </a:lnTo>
                  <a:lnTo>
                    <a:pt x="888" y="338074"/>
                  </a:lnTo>
                  <a:lnTo>
                    <a:pt x="0" y="393191"/>
                  </a:lnTo>
                  <a:lnTo>
                    <a:pt x="126" y="449199"/>
                  </a:lnTo>
                  <a:lnTo>
                    <a:pt x="1396" y="505713"/>
                  </a:lnTo>
                  <a:lnTo>
                    <a:pt x="4063" y="562482"/>
                  </a:lnTo>
                  <a:lnTo>
                    <a:pt x="8508" y="619125"/>
                  </a:lnTo>
                  <a:lnTo>
                    <a:pt x="14858" y="675258"/>
                  </a:lnTo>
                  <a:lnTo>
                    <a:pt x="17017" y="732536"/>
                  </a:lnTo>
                  <a:lnTo>
                    <a:pt x="18668" y="786638"/>
                  </a:lnTo>
                  <a:lnTo>
                    <a:pt x="19684" y="838453"/>
                  </a:lnTo>
                  <a:lnTo>
                    <a:pt x="20192" y="888491"/>
                  </a:lnTo>
                  <a:lnTo>
                    <a:pt x="20319" y="937132"/>
                  </a:lnTo>
                  <a:lnTo>
                    <a:pt x="19684" y="1033017"/>
                  </a:lnTo>
                  <a:lnTo>
                    <a:pt x="14858" y="1349628"/>
                  </a:lnTo>
                  <a:lnTo>
                    <a:pt x="19303" y="1348739"/>
                  </a:lnTo>
                  <a:lnTo>
                    <a:pt x="26796" y="1349120"/>
                  </a:lnTo>
                  <a:lnTo>
                    <a:pt x="31368" y="1349628"/>
                  </a:lnTo>
                  <a:lnTo>
                    <a:pt x="31241" y="1304798"/>
                  </a:lnTo>
                  <a:lnTo>
                    <a:pt x="31876" y="1256791"/>
                  </a:lnTo>
                  <a:lnTo>
                    <a:pt x="33146" y="1206118"/>
                  </a:lnTo>
                  <a:lnTo>
                    <a:pt x="40004" y="990726"/>
                  </a:lnTo>
                  <a:lnTo>
                    <a:pt x="41275" y="936878"/>
                  </a:lnTo>
                  <a:lnTo>
                    <a:pt x="42037" y="884174"/>
                  </a:lnTo>
                  <a:lnTo>
                    <a:pt x="42037" y="833374"/>
                  </a:lnTo>
                  <a:lnTo>
                    <a:pt x="41148" y="785113"/>
                  </a:lnTo>
                  <a:lnTo>
                    <a:pt x="39242" y="740028"/>
                  </a:lnTo>
                  <a:lnTo>
                    <a:pt x="35940" y="698753"/>
                  </a:lnTo>
                  <a:lnTo>
                    <a:pt x="31368" y="661796"/>
                  </a:lnTo>
                  <a:lnTo>
                    <a:pt x="27304" y="616330"/>
                  </a:lnTo>
                  <a:lnTo>
                    <a:pt x="24256" y="567816"/>
                  </a:lnTo>
                  <a:lnTo>
                    <a:pt x="22351" y="516763"/>
                  </a:lnTo>
                  <a:lnTo>
                    <a:pt x="21208" y="463803"/>
                  </a:lnTo>
                  <a:lnTo>
                    <a:pt x="20827" y="409448"/>
                  </a:lnTo>
                  <a:lnTo>
                    <a:pt x="21081" y="354456"/>
                  </a:lnTo>
                  <a:lnTo>
                    <a:pt x="21843" y="299338"/>
                  </a:lnTo>
                  <a:lnTo>
                    <a:pt x="23113" y="244855"/>
                  </a:lnTo>
                  <a:lnTo>
                    <a:pt x="26288" y="139573"/>
                  </a:lnTo>
                  <a:lnTo>
                    <a:pt x="31368" y="888"/>
                  </a:lnTo>
                  <a:lnTo>
                    <a:pt x="27304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321808" y="1014983"/>
              <a:ext cx="66675" cy="1350010"/>
            </a:xfrm>
            <a:custGeom>
              <a:avLst/>
              <a:gdLst/>
              <a:ahLst/>
              <a:cxnLst/>
              <a:rect l="l" t="t" r="r" b="b"/>
              <a:pathLst>
                <a:path w="66675" h="1350010">
                  <a:moveTo>
                    <a:pt x="48387" y="380"/>
                  </a:moveTo>
                  <a:lnTo>
                    <a:pt x="56514" y="52704"/>
                  </a:lnTo>
                  <a:lnTo>
                    <a:pt x="61975" y="103250"/>
                  </a:lnTo>
                  <a:lnTo>
                    <a:pt x="65277" y="152400"/>
                  </a:lnTo>
                  <a:lnTo>
                    <a:pt x="66675" y="200405"/>
                  </a:lnTo>
                  <a:lnTo>
                    <a:pt x="66547" y="247776"/>
                  </a:lnTo>
                  <a:lnTo>
                    <a:pt x="65024" y="294766"/>
                  </a:lnTo>
                  <a:lnTo>
                    <a:pt x="62737" y="341883"/>
                  </a:lnTo>
                  <a:lnTo>
                    <a:pt x="59816" y="389254"/>
                  </a:lnTo>
                  <a:lnTo>
                    <a:pt x="56641" y="437388"/>
                  </a:lnTo>
                  <a:lnTo>
                    <a:pt x="53466" y="486663"/>
                  </a:lnTo>
                  <a:lnTo>
                    <a:pt x="50800" y="537337"/>
                  </a:lnTo>
                  <a:lnTo>
                    <a:pt x="48894" y="589788"/>
                  </a:lnTo>
                  <a:lnTo>
                    <a:pt x="47878" y="644525"/>
                  </a:lnTo>
                  <a:lnTo>
                    <a:pt x="48387" y="701675"/>
                  </a:lnTo>
                  <a:lnTo>
                    <a:pt x="43561" y="766571"/>
                  </a:lnTo>
                  <a:lnTo>
                    <a:pt x="40512" y="828293"/>
                  </a:lnTo>
                  <a:lnTo>
                    <a:pt x="39115" y="887221"/>
                  </a:lnTo>
                  <a:lnTo>
                    <a:pt x="38988" y="943482"/>
                  </a:lnTo>
                  <a:lnTo>
                    <a:pt x="39877" y="997076"/>
                  </a:lnTo>
                  <a:lnTo>
                    <a:pt x="41528" y="1048257"/>
                  </a:lnTo>
                  <a:lnTo>
                    <a:pt x="43687" y="1097152"/>
                  </a:lnTo>
                  <a:lnTo>
                    <a:pt x="45846" y="1143889"/>
                  </a:lnTo>
                  <a:lnTo>
                    <a:pt x="47878" y="1188465"/>
                  </a:lnTo>
                  <a:lnTo>
                    <a:pt x="49402" y="1231138"/>
                  </a:lnTo>
                  <a:lnTo>
                    <a:pt x="50291" y="1272031"/>
                  </a:lnTo>
                  <a:lnTo>
                    <a:pt x="50037" y="1311402"/>
                  </a:lnTo>
                  <a:lnTo>
                    <a:pt x="48387" y="1349120"/>
                  </a:lnTo>
                  <a:lnTo>
                    <a:pt x="44322" y="1348613"/>
                  </a:lnTo>
                  <a:lnTo>
                    <a:pt x="35940" y="1349755"/>
                  </a:lnTo>
                  <a:lnTo>
                    <a:pt x="20954" y="1297431"/>
                  </a:lnTo>
                  <a:lnTo>
                    <a:pt x="11811" y="1245996"/>
                  </a:lnTo>
                  <a:lnTo>
                    <a:pt x="5461" y="1194562"/>
                  </a:lnTo>
                  <a:lnTo>
                    <a:pt x="1650" y="1143380"/>
                  </a:lnTo>
                  <a:lnTo>
                    <a:pt x="0" y="1092327"/>
                  </a:lnTo>
                  <a:lnTo>
                    <a:pt x="253" y="1041526"/>
                  </a:lnTo>
                  <a:lnTo>
                    <a:pt x="2286" y="990726"/>
                  </a:lnTo>
                  <a:lnTo>
                    <a:pt x="5587" y="940053"/>
                  </a:lnTo>
                  <a:lnTo>
                    <a:pt x="10032" y="889507"/>
                  </a:lnTo>
                  <a:lnTo>
                    <a:pt x="15366" y="839088"/>
                  </a:lnTo>
                  <a:lnTo>
                    <a:pt x="21081" y="788669"/>
                  </a:lnTo>
                  <a:lnTo>
                    <a:pt x="27177" y="738377"/>
                  </a:lnTo>
                  <a:lnTo>
                    <a:pt x="33146" y="688213"/>
                  </a:lnTo>
                  <a:lnTo>
                    <a:pt x="29463" y="644905"/>
                  </a:lnTo>
                  <a:lnTo>
                    <a:pt x="25653" y="601217"/>
                  </a:lnTo>
                  <a:lnTo>
                    <a:pt x="21589" y="557149"/>
                  </a:lnTo>
                  <a:lnTo>
                    <a:pt x="17779" y="512444"/>
                  </a:lnTo>
                  <a:lnTo>
                    <a:pt x="14224" y="466978"/>
                  </a:lnTo>
                  <a:lnTo>
                    <a:pt x="11429" y="420624"/>
                  </a:lnTo>
                  <a:lnTo>
                    <a:pt x="9270" y="373252"/>
                  </a:lnTo>
                  <a:lnTo>
                    <a:pt x="8000" y="324612"/>
                  </a:lnTo>
                  <a:lnTo>
                    <a:pt x="8127" y="274700"/>
                  </a:lnTo>
                  <a:lnTo>
                    <a:pt x="9525" y="223265"/>
                  </a:lnTo>
                  <a:lnTo>
                    <a:pt x="12445" y="170306"/>
                  </a:lnTo>
                  <a:lnTo>
                    <a:pt x="17271" y="115569"/>
                  </a:lnTo>
                  <a:lnTo>
                    <a:pt x="24129" y="59054"/>
                  </a:lnTo>
                  <a:lnTo>
                    <a:pt x="33146" y="380"/>
                  </a:lnTo>
                  <a:lnTo>
                    <a:pt x="40386" y="380"/>
                  </a:lnTo>
                  <a:lnTo>
                    <a:pt x="41782" y="0"/>
                  </a:lnTo>
                  <a:lnTo>
                    <a:pt x="48387" y="380"/>
                  </a:lnTo>
                  <a:close/>
                </a:path>
              </a:pathLst>
            </a:custGeom>
            <a:ln w="42672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47544" y="1578863"/>
              <a:ext cx="993647" cy="993648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363725" y="2518029"/>
            <a:ext cx="2990215" cy="18935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95"/>
              </a:spcBef>
            </a:pPr>
            <a:r>
              <a:rPr sz="3100" spc="-70" dirty="0">
                <a:solidFill>
                  <a:srgbClr val="001F5F"/>
                </a:solidFill>
                <a:latin typeface="Georgia"/>
                <a:cs typeface="Georgia"/>
              </a:rPr>
              <a:t>Project</a:t>
            </a:r>
            <a:r>
              <a:rPr sz="3100" spc="-150" dirty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sz="3100" spc="-10" dirty="0">
                <a:solidFill>
                  <a:srgbClr val="001F5F"/>
                </a:solidFill>
                <a:latin typeface="Georgia"/>
                <a:cs typeface="Georgia"/>
              </a:rPr>
              <a:t>overview</a:t>
            </a:r>
            <a:endParaRPr sz="31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2615"/>
              </a:spcBef>
            </a:pPr>
            <a:r>
              <a:rPr sz="3200" b="1" dirty="0">
                <a:solidFill>
                  <a:srgbClr val="1F4E79"/>
                </a:solidFill>
                <a:latin typeface="Trebuchet MS"/>
                <a:cs typeface="Trebuchet MS"/>
              </a:rPr>
              <a:t>36</a:t>
            </a:r>
            <a:r>
              <a:rPr sz="3200" b="1" spc="75" dirty="0">
                <a:solidFill>
                  <a:srgbClr val="1F4E79"/>
                </a:solidFill>
                <a:latin typeface="Trebuchet MS"/>
                <a:cs typeface="Trebuchet MS"/>
              </a:rPr>
              <a:t> </a:t>
            </a:r>
            <a:r>
              <a:rPr sz="3100" b="1" spc="-735" dirty="0">
                <a:solidFill>
                  <a:srgbClr val="006FC0"/>
                </a:solidFill>
                <a:latin typeface="Georgia"/>
                <a:cs typeface="Georgia"/>
              </a:rPr>
              <a:t>M</a:t>
            </a:r>
            <a:r>
              <a:rPr sz="3100" b="1" spc="-745" dirty="0">
                <a:solidFill>
                  <a:srgbClr val="006FC0"/>
                </a:solidFill>
                <a:latin typeface="Georgia"/>
                <a:cs typeface="Georgia"/>
              </a:rPr>
              <a:t>O</a:t>
            </a:r>
            <a:r>
              <a:rPr sz="3100" b="1" spc="-450" dirty="0">
                <a:solidFill>
                  <a:srgbClr val="006FC0"/>
                </a:solidFill>
                <a:latin typeface="Georgia"/>
                <a:cs typeface="Georgia"/>
              </a:rPr>
              <a:t>NT</a:t>
            </a:r>
            <a:r>
              <a:rPr sz="3100" b="1" spc="-434" dirty="0">
                <a:solidFill>
                  <a:srgbClr val="006FC0"/>
                </a:solidFill>
                <a:latin typeface="Georgia"/>
                <a:cs typeface="Georgia"/>
              </a:rPr>
              <a:t>H</a:t>
            </a:r>
            <a:r>
              <a:rPr sz="3100" b="1" spc="-25" dirty="0">
                <a:solidFill>
                  <a:srgbClr val="006FC0"/>
                </a:solidFill>
                <a:latin typeface="Georgia"/>
                <a:cs typeface="Georgia"/>
              </a:rPr>
              <a:t>S</a:t>
            </a:r>
            <a:r>
              <a:rPr sz="3100" b="1" spc="-280" dirty="0">
                <a:solidFill>
                  <a:srgbClr val="006FC0"/>
                </a:solidFill>
                <a:latin typeface="Georgia"/>
                <a:cs typeface="Georgia"/>
              </a:rPr>
              <a:t> </a:t>
            </a:r>
            <a:r>
              <a:rPr sz="3100" b="1" spc="-465" dirty="0">
                <a:solidFill>
                  <a:srgbClr val="006FC0"/>
                </a:solidFill>
                <a:latin typeface="Georgia"/>
                <a:cs typeface="Georgia"/>
              </a:rPr>
              <a:t>ROI</a:t>
            </a:r>
            <a:endParaRPr sz="31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sz="3200" b="1" spc="-140" dirty="0">
                <a:solidFill>
                  <a:srgbClr val="1F4E79"/>
                </a:solidFill>
                <a:latin typeface="Trebuchet MS"/>
                <a:cs typeface="Trebuchet MS"/>
              </a:rPr>
              <a:t>95</a:t>
            </a:r>
            <a:r>
              <a:rPr sz="2400" b="1" spc="-140" dirty="0">
                <a:solidFill>
                  <a:srgbClr val="1F4E79"/>
                </a:solidFill>
                <a:latin typeface="Georgia"/>
                <a:cs typeface="Georgia"/>
              </a:rPr>
              <a:t>%</a:t>
            </a:r>
            <a:r>
              <a:rPr sz="2400" b="1" spc="-85" dirty="0">
                <a:solidFill>
                  <a:srgbClr val="1F4E79"/>
                </a:solidFill>
                <a:latin typeface="Georgia"/>
                <a:cs typeface="Georgia"/>
              </a:rPr>
              <a:t> </a:t>
            </a:r>
            <a:r>
              <a:rPr sz="3100" b="1" spc="-375" dirty="0">
                <a:solidFill>
                  <a:srgbClr val="006FC0"/>
                </a:solidFill>
                <a:latin typeface="Georgia"/>
                <a:cs typeface="Georgia"/>
              </a:rPr>
              <a:t>EFFICIENCY</a:t>
            </a:r>
            <a:endParaRPr sz="3100">
              <a:latin typeface="Georgia"/>
              <a:cs typeface="Georgi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675632" y="1280160"/>
            <a:ext cx="6159500" cy="640080"/>
            <a:chOff x="4675632" y="1280160"/>
            <a:chExt cx="6159500" cy="640080"/>
          </a:xfrm>
        </p:grpSpPr>
        <p:sp>
          <p:nvSpPr>
            <p:cNvPr id="12" name="object 12"/>
            <p:cNvSpPr/>
            <p:nvPr/>
          </p:nvSpPr>
          <p:spPr>
            <a:xfrm>
              <a:off x="4675632" y="1280160"/>
              <a:ext cx="6159500" cy="640080"/>
            </a:xfrm>
            <a:custGeom>
              <a:avLst/>
              <a:gdLst/>
              <a:ahLst/>
              <a:cxnLst/>
              <a:rect l="l" t="t" r="r" b="b"/>
              <a:pathLst>
                <a:path w="6159500" h="640080">
                  <a:moveTo>
                    <a:pt x="6095238" y="0"/>
                  </a:moveTo>
                  <a:lnTo>
                    <a:pt x="64262" y="0"/>
                  </a:lnTo>
                  <a:lnTo>
                    <a:pt x="39242" y="5079"/>
                  </a:lnTo>
                  <a:lnTo>
                    <a:pt x="18795" y="18668"/>
                  </a:lnTo>
                  <a:lnTo>
                    <a:pt x="5079" y="39115"/>
                  </a:lnTo>
                  <a:lnTo>
                    <a:pt x="0" y="64007"/>
                  </a:lnTo>
                  <a:lnTo>
                    <a:pt x="0" y="575563"/>
                  </a:lnTo>
                  <a:lnTo>
                    <a:pt x="5079" y="600455"/>
                  </a:lnTo>
                  <a:lnTo>
                    <a:pt x="18795" y="620902"/>
                  </a:lnTo>
                  <a:lnTo>
                    <a:pt x="39242" y="634491"/>
                  </a:lnTo>
                  <a:lnTo>
                    <a:pt x="64262" y="639572"/>
                  </a:lnTo>
                  <a:lnTo>
                    <a:pt x="6095238" y="639572"/>
                  </a:lnTo>
                  <a:lnTo>
                    <a:pt x="6120129" y="634491"/>
                  </a:lnTo>
                  <a:lnTo>
                    <a:pt x="6140576" y="620902"/>
                  </a:lnTo>
                  <a:lnTo>
                    <a:pt x="6154420" y="600455"/>
                  </a:lnTo>
                  <a:lnTo>
                    <a:pt x="6159372" y="575563"/>
                  </a:lnTo>
                  <a:lnTo>
                    <a:pt x="6159372" y="64007"/>
                  </a:lnTo>
                  <a:lnTo>
                    <a:pt x="6154420" y="39115"/>
                  </a:lnTo>
                  <a:lnTo>
                    <a:pt x="6140576" y="18668"/>
                  </a:lnTo>
                  <a:lnTo>
                    <a:pt x="6120129" y="5079"/>
                  </a:lnTo>
                  <a:lnTo>
                    <a:pt x="6095238" y="0"/>
                  </a:lnTo>
                  <a:close/>
                </a:path>
              </a:pathLst>
            </a:custGeom>
            <a:solidFill>
              <a:srgbClr val="CFD4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70704" y="1420368"/>
              <a:ext cx="353567" cy="35661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870704" y="1423441"/>
              <a:ext cx="353060" cy="353060"/>
            </a:xfrm>
            <a:custGeom>
              <a:avLst/>
              <a:gdLst/>
              <a:ahLst/>
              <a:cxnLst/>
              <a:rect l="l" t="t" r="r" b="b"/>
              <a:pathLst>
                <a:path w="353060" h="353060">
                  <a:moveTo>
                    <a:pt x="0" y="353034"/>
                  </a:moveTo>
                  <a:lnTo>
                    <a:pt x="353034" y="353034"/>
                  </a:lnTo>
                  <a:lnTo>
                    <a:pt x="353034" y="0"/>
                  </a:lnTo>
                  <a:lnTo>
                    <a:pt x="0" y="0"/>
                  </a:lnTo>
                  <a:lnTo>
                    <a:pt x="0" y="353034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473953" y="1399793"/>
            <a:ext cx="483933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10" dirty="0">
                <a:solidFill>
                  <a:srgbClr val="1F3863"/>
                </a:solidFill>
                <a:latin typeface="Cambria"/>
                <a:cs typeface="Cambria"/>
              </a:rPr>
              <a:t>TAMILNADU</a:t>
            </a:r>
            <a:r>
              <a:rPr sz="1750" b="1" spc="25" dirty="0">
                <a:solidFill>
                  <a:srgbClr val="1F3863"/>
                </a:solidFill>
                <a:latin typeface="Cambria"/>
                <a:cs typeface="Cambria"/>
              </a:rPr>
              <a:t> </a:t>
            </a:r>
            <a:r>
              <a:rPr sz="1750" b="1" spc="-55" dirty="0">
                <a:solidFill>
                  <a:srgbClr val="1F3863"/>
                </a:solidFill>
                <a:latin typeface="Cambria"/>
                <a:cs typeface="Cambria"/>
              </a:rPr>
              <a:t>MEGA</a:t>
            </a:r>
            <a:r>
              <a:rPr sz="1750" b="1" spc="-45" dirty="0">
                <a:solidFill>
                  <a:srgbClr val="1F3863"/>
                </a:solidFill>
                <a:latin typeface="Cambria"/>
                <a:cs typeface="Cambria"/>
              </a:rPr>
              <a:t> </a:t>
            </a:r>
            <a:r>
              <a:rPr sz="1750" b="1" spc="-25" dirty="0">
                <a:solidFill>
                  <a:srgbClr val="1F3863"/>
                </a:solidFill>
                <a:latin typeface="Cambria"/>
                <a:cs typeface="Cambria"/>
              </a:rPr>
              <a:t>INTEGRATED</a:t>
            </a:r>
            <a:r>
              <a:rPr sz="1750" b="1" spc="-65" dirty="0">
                <a:solidFill>
                  <a:srgbClr val="1F3863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1F3863"/>
                </a:solidFill>
                <a:latin typeface="Cambria"/>
                <a:cs typeface="Cambria"/>
              </a:rPr>
              <a:t>TEXTILE</a:t>
            </a:r>
            <a:r>
              <a:rPr sz="1750" b="1" spc="-10" dirty="0">
                <a:solidFill>
                  <a:srgbClr val="1F3863"/>
                </a:solidFill>
                <a:latin typeface="Cambria"/>
                <a:cs typeface="Cambria"/>
              </a:rPr>
              <a:t> </a:t>
            </a:r>
            <a:r>
              <a:rPr sz="1750" b="1" spc="-20" dirty="0">
                <a:solidFill>
                  <a:srgbClr val="1F3863"/>
                </a:solidFill>
                <a:latin typeface="Cambria"/>
                <a:cs typeface="Cambria"/>
              </a:rPr>
              <a:t>PARK</a:t>
            </a:r>
            <a:endParaRPr sz="1750">
              <a:latin typeface="Cambria"/>
              <a:cs typeface="Cambri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675632" y="2081783"/>
            <a:ext cx="6159500" cy="642620"/>
            <a:chOff x="4675632" y="2081783"/>
            <a:chExt cx="6159500" cy="642620"/>
          </a:xfrm>
        </p:grpSpPr>
        <p:sp>
          <p:nvSpPr>
            <p:cNvPr id="17" name="object 17"/>
            <p:cNvSpPr/>
            <p:nvPr/>
          </p:nvSpPr>
          <p:spPr>
            <a:xfrm>
              <a:off x="4675632" y="2081783"/>
              <a:ext cx="6159500" cy="642620"/>
            </a:xfrm>
            <a:custGeom>
              <a:avLst/>
              <a:gdLst/>
              <a:ahLst/>
              <a:cxnLst/>
              <a:rect l="l" t="t" r="r" b="b"/>
              <a:pathLst>
                <a:path w="6159500" h="642619">
                  <a:moveTo>
                    <a:pt x="6095238" y="0"/>
                  </a:moveTo>
                  <a:lnTo>
                    <a:pt x="64262" y="0"/>
                  </a:lnTo>
                  <a:lnTo>
                    <a:pt x="39242" y="5079"/>
                  </a:lnTo>
                  <a:lnTo>
                    <a:pt x="18795" y="18795"/>
                  </a:lnTo>
                  <a:lnTo>
                    <a:pt x="5079" y="39242"/>
                  </a:lnTo>
                  <a:lnTo>
                    <a:pt x="0" y="64262"/>
                  </a:lnTo>
                  <a:lnTo>
                    <a:pt x="0" y="578357"/>
                  </a:lnTo>
                  <a:lnTo>
                    <a:pt x="5079" y="603376"/>
                  </a:lnTo>
                  <a:lnTo>
                    <a:pt x="18795" y="623824"/>
                  </a:lnTo>
                  <a:lnTo>
                    <a:pt x="39242" y="637539"/>
                  </a:lnTo>
                  <a:lnTo>
                    <a:pt x="64262" y="642619"/>
                  </a:lnTo>
                  <a:lnTo>
                    <a:pt x="6095238" y="642619"/>
                  </a:lnTo>
                  <a:lnTo>
                    <a:pt x="6120129" y="637539"/>
                  </a:lnTo>
                  <a:lnTo>
                    <a:pt x="6140576" y="623824"/>
                  </a:lnTo>
                  <a:lnTo>
                    <a:pt x="6154420" y="603376"/>
                  </a:lnTo>
                  <a:lnTo>
                    <a:pt x="6159372" y="578357"/>
                  </a:lnTo>
                  <a:lnTo>
                    <a:pt x="6159372" y="64262"/>
                  </a:lnTo>
                  <a:lnTo>
                    <a:pt x="6154420" y="39242"/>
                  </a:lnTo>
                  <a:lnTo>
                    <a:pt x="6140576" y="18795"/>
                  </a:lnTo>
                  <a:lnTo>
                    <a:pt x="6120129" y="5079"/>
                  </a:lnTo>
                  <a:lnTo>
                    <a:pt x="6095238" y="0"/>
                  </a:lnTo>
                  <a:close/>
                </a:path>
              </a:pathLst>
            </a:custGeom>
            <a:solidFill>
              <a:srgbClr val="CFD4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67656" y="2225039"/>
              <a:ext cx="359663" cy="353567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870704" y="2225065"/>
              <a:ext cx="353060" cy="353060"/>
            </a:xfrm>
            <a:custGeom>
              <a:avLst/>
              <a:gdLst/>
              <a:ahLst/>
              <a:cxnLst/>
              <a:rect l="l" t="t" r="r" b="b"/>
              <a:pathLst>
                <a:path w="353060" h="353060">
                  <a:moveTo>
                    <a:pt x="0" y="353034"/>
                  </a:moveTo>
                  <a:lnTo>
                    <a:pt x="353034" y="353034"/>
                  </a:lnTo>
                  <a:lnTo>
                    <a:pt x="353034" y="0"/>
                  </a:lnTo>
                  <a:lnTo>
                    <a:pt x="0" y="0"/>
                  </a:lnTo>
                  <a:lnTo>
                    <a:pt x="0" y="353034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473953" y="2229104"/>
            <a:ext cx="101219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85" dirty="0">
                <a:solidFill>
                  <a:srgbClr val="1F3863"/>
                </a:solidFill>
                <a:latin typeface="Cambria"/>
                <a:cs typeface="Cambria"/>
              </a:rPr>
              <a:t>Total</a:t>
            </a:r>
            <a:r>
              <a:rPr sz="1750" b="1" spc="-155" dirty="0">
                <a:solidFill>
                  <a:srgbClr val="1F3863"/>
                </a:solidFill>
                <a:latin typeface="Cambria"/>
                <a:cs typeface="Cambria"/>
              </a:rPr>
              <a:t> </a:t>
            </a:r>
            <a:r>
              <a:rPr sz="1750" b="1" spc="-60" dirty="0">
                <a:solidFill>
                  <a:srgbClr val="1F3863"/>
                </a:solidFill>
                <a:latin typeface="Cambria"/>
                <a:cs typeface="Cambria"/>
              </a:rPr>
              <a:t>Land</a:t>
            </a:r>
            <a:endParaRPr sz="1750">
              <a:latin typeface="Cambria"/>
              <a:cs typeface="Cambr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874889" y="2225802"/>
            <a:ext cx="11830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dirty="0">
                <a:solidFill>
                  <a:srgbClr val="1F3863"/>
                </a:solidFill>
                <a:latin typeface="Cambria"/>
                <a:cs typeface="Cambria"/>
              </a:rPr>
              <a:t>:</a:t>
            </a:r>
            <a:r>
              <a:rPr sz="1750" b="1" spc="-75" dirty="0">
                <a:solidFill>
                  <a:srgbClr val="1F3863"/>
                </a:solidFill>
                <a:latin typeface="Cambria"/>
                <a:cs typeface="Cambria"/>
              </a:rPr>
              <a:t> </a:t>
            </a:r>
            <a:r>
              <a:rPr sz="1800" b="1" spc="-155" dirty="0">
                <a:solidFill>
                  <a:srgbClr val="1F3863"/>
                </a:solidFill>
                <a:latin typeface="Georgia"/>
                <a:cs typeface="Georgia"/>
              </a:rPr>
              <a:t>1250</a:t>
            </a:r>
            <a:r>
              <a:rPr sz="1800" b="1" spc="-195" dirty="0">
                <a:solidFill>
                  <a:srgbClr val="1F3863"/>
                </a:solidFill>
                <a:latin typeface="Georgia"/>
                <a:cs typeface="Georgia"/>
              </a:rPr>
              <a:t> </a:t>
            </a:r>
            <a:r>
              <a:rPr sz="1750" b="1" spc="-35" dirty="0">
                <a:solidFill>
                  <a:srgbClr val="1F3863"/>
                </a:solidFill>
                <a:latin typeface="Cambria"/>
                <a:cs typeface="Cambria"/>
              </a:rPr>
              <a:t>Acres</a:t>
            </a:r>
            <a:endParaRPr sz="1750" dirty="0">
              <a:latin typeface="Cambria"/>
              <a:cs typeface="Cambria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675632" y="2883407"/>
            <a:ext cx="6159500" cy="642620"/>
            <a:chOff x="4675632" y="2883407"/>
            <a:chExt cx="6159500" cy="642620"/>
          </a:xfrm>
        </p:grpSpPr>
        <p:sp>
          <p:nvSpPr>
            <p:cNvPr id="23" name="object 23"/>
            <p:cNvSpPr/>
            <p:nvPr/>
          </p:nvSpPr>
          <p:spPr>
            <a:xfrm>
              <a:off x="4675632" y="2883407"/>
              <a:ext cx="6159500" cy="642620"/>
            </a:xfrm>
            <a:custGeom>
              <a:avLst/>
              <a:gdLst/>
              <a:ahLst/>
              <a:cxnLst/>
              <a:rect l="l" t="t" r="r" b="b"/>
              <a:pathLst>
                <a:path w="6159500" h="642620">
                  <a:moveTo>
                    <a:pt x="6095238" y="0"/>
                  </a:moveTo>
                  <a:lnTo>
                    <a:pt x="64262" y="0"/>
                  </a:lnTo>
                  <a:lnTo>
                    <a:pt x="39242" y="5079"/>
                  </a:lnTo>
                  <a:lnTo>
                    <a:pt x="18795" y="18795"/>
                  </a:lnTo>
                  <a:lnTo>
                    <a:pt x="5079" y="39242"/>
                  </a:lnTo>
                  <a:lnTo>
                    <a:pt x="0" y="64262"/>
                  </a:lnTo>
                  <a:lnTo>
                    <a:pt x="0" y="578357"/>
                  </a:lnTo>
                  <a:lnTo>
                    <a:pt x="5079" y="603376"/>
                  </a:lnTo>
                  <a:lnTo>
                    <a:pt x="18795" y="623824"/>
                  </a:lnTo>
                  <a:lnTo>
                    <a:pt x="39242" y="637539"/>
                  </a:lnTo>
                  <a:lnTo>
                    <a:pt x="64262" y="642619"/>
                  </a:lnTo>
                  <a:lnTo>
                    <a:pt x="6095238" y="642619"/>
                  </a:lnTo>
                  <a:lnTo>
                    <a:pt x="6120129" y="637539"/>
                  </a:lnTo>
                  <a:lnTo>
                    <a:pt x="6140576" y="623824"/>
                  </a:lnTo>
                  <a:lnTo>
                    <a:pt x="6154420" y="603376"/>
                  </a:lnTo>
                  <a:lnTo>
                    <a:pt x="6159372" y="578357"/>
                  </a:lnTo>
                  <a:lnTo>
                    <a:pt x="6159372" y="64262"/>
                  </a:lnTo>
                  <a:lnTo>
                    <a:pt x="6154420" y="39242"/>
                  </a:lnTo>
                  <a:lnTo>
                    <a:pt x="6140576" y="18795"/>
                  </a:lnTo>
                  <a:lnTo>
                    <a:pt x="6120129" y="5079"/>
                  </a:lnTo>
                  <a:lnTo>
                    <a:pt x="6095238" y="0"/>
                  </a:lnTo>
                  <a:close/>
                </a:path>
              </a:pathLst>
            </a:custGeom>
            <a:solidFill>
              <a:srgbClr val="CFD4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70704" y="3026663"/>
              <a:ext cx="353567" cy="359663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4870704" y="3029737"/>
              <a:ext cx="353060" cy="353060"/>
            </a:xfrm>
            <a:custGeom>
              <a:avLst/>
              <a:gdLst/>
              <a:ahLst/>
              <a:cxnLst/>
              <a:rect l="l" t="t" r="r" b="b"/>
              <a:pathLst>
                <a:path w="353060" h="353060">
                  <a:moveTo>
                    <a:pt x="0" y="353034"/>
                  </a:moveTo>
                  <a:lnTo>
                    <a:pt x="353034" y="353034"/>
                  </a:lnTo>
                  <a:lnTo>
                    <a:pt x="353034" y="0"/>
                  </a:lnTo>
                  <a:lnTo>
                    <a:pt x="0" y="0"/>
                  </a:lnTo>
                  <a:lnTo>
                    <a:pt x="0" y="353034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473953" y="3006598"/>
            <a:ext cx="848994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60" dirty="0">
                <a:solidFill>
                  <a:srgbClr val="1F3863"/>
                </a:solidFill>
                <a:latin typeface="Cambria"/>
                <a:cs typeface="Cambria"/>
              </a:rPr>
              <a:t>Location</a:t>
            </a:r>
            <a:endParaRPr sz="1750">
              <a:latin typeface="Cambria"/>
              <a:cs typeface="Cambri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874889" y="3006598"/>
            <a:ext cx="2457450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dirty="0">
                <a:solidFill>
                  <a:srgbClr val="1F3863"/>
                </a:solidFill>
                <a:latin typeface="Cambria"/>
                <a:cs typeface="Cambria"/>
              </a:rPr>
              <a:t>:</a:t>
            </a:r>
            <a:r>
              <a:rPr sz="1750" b="1" spc="-85" dirty="0">
                <a:solidFill>
                  <a:srgbClr val="1F3863"/>
                </a:solidFill>
                <a:latin typeface="Cambria"/>
                <a:cs typeface="Cambria"/>
              </a:rPr>
              <a:t> </a:t>
            </a:r>
            <a:r>
              <a:rPr lang="en-IN" sz="1750" b="1" spc="-65" dirty="0">
                <a:solidFill>
                  <a:srgbClr val="1F3863"/>
                </a:solidFill>
                <a:latin typeface="Cambria"/>
                <a:cs typeface="Cambria"/>
              </a:rPr>
              <a:t>Virudhunagar</a:t>
            </a:r>
            <a:r>
              <a:rPr sz="1750" b="1" spc="-70" dirty="0">
                <a:solidFill>
                  <a:srgbClr val="1F3863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1F3863"/>
                </a:solidFill>
                <a:latin typeface="Cambria"/>
                <a:cs typeface="Cambria"/>
              </a:rPr>
              <a:t>Dt.,</a:t>
            </a:r>
            <a:r>
              <a:rPr sz="1750" b="1" spc="-25" dirty="0">
                <a:solidFill>
                  <a:srgbClr val="1F3863"/>
                </a:solidFill>
                <a:latin typeface="Cambria"/>
                <a:cs typeface="Cambria"/>
              </a:rPr>
              <a:t> </a:t>
            </a:r>
            <a:r>
              <a:rPr lang="en-IN" sz="1750" b="1" spc="-25" dirty="0">
                <a:solidFill>
                  <a:srgbClr val="1F3863"/>
                </a:solidFill>
                <a:latin typeface="Cambria"/>
                <a:cs typeface="Cambria"/>
              </a:rPr>
              <a:t>            </a:t>
            </a:r>
            <a:r>
              <a:rPr sz="1750" b="1" spc="-90" dirty="0" err="1">
                <a:solidFill>
                  <a:srgbClr val="1F3863"/>
                </a:solidFill>
                <a:latin typeface="Cambria"/>
                <a:cs typeface="Cambria"/>
              </a:rPr>
              <a:t>Tamilnadu</a:t>
            </a:r>
            <a:endParaRPr sz="1750" dirty="0">
              <a:latin typeface="Cambria"/>
              <a:cs typeface="Cambria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4675632" y="3688079"/>
            <a:ext cx="6159500" cy="640080"/>
            <a:chOff x="4675632" y="3688079"/>
            <a:chExt cx="6159500" cy="640080"/>
          </a:xfrm>
        </p:grpSpPr>
        <p:sp>
          <p:nvSpPr>
            <p:cNvPr id="29" name="object 29"/>
            <p:cNvSpPr/>
            <p:nvPr/>
          </p:nvSpPr>
          <p:spPr>
            <a:xfrm>
              <a:off x="4675632" y="3688079"/>
              <a:ext cx="6159500" cy="640080"/>
            </a:xfrm>
            <a:custGeom>
              <a:avLst/>
              <a:gdLst/>
              <a:ahLst/>
              <a:cxnLst/>
              <a:rect l="l" t="t" r="r" b="b"/>
              <a:pathLst>
                <a:path w="6159500" h="640079">
                  <a:moveTo>
                    <a:pt x="6095238" y="0"/>
                  </a:moveTo>
                  <a:lnTo>
                    <a:pt x="64262" y="0"/>
                  </a:lnTo>
                  <a:lnTo>
                    <a:pt x="39242" y="5080"/>
                  </a:lnTo>
                  <a:lnTo>
                    <a:pt x="18795" y="18669"/>
                  </a:lnTo>
                  <a:lnTo>
                    <a:pt x="5079" y="39116"/>
                  </a:lnTo>
                  <a:lnTo>
                    <a:pt x="0" y="64008"/>
                  </a:lnTo>
                  <a:lnTo>
                    <a:pt x="0" y="575564"/>
                  </a:lnTo>
                  <a:lnTo>
                    <a:pt x="5079" y="600456"/>
                  </a:lnTo>
                  <a:lnTo>
                    <a:pt x="18795" y="620903"/>
                  </a:lnTo>
                  <a:lnTo>
                    <a:pt x="39242" y="634492"/>
                  </a:lnTo>
                  <a:lnTo>
                    <a:pt x="64262" y="639572"/>
                  </a:lnTo>
                  <a:lnTo>
                    <a:pt x="6095238" y="639572"/>
                  </a:lnTo>
                  <a:lnTo>
                    <a:pt x="6120129" y="634492"/>
                  </a:lnTo>
                  <a:lnTo>
                    <a:pt x="6140576" y="620903"/>
                  </a:lnTo>
                  <a:lnTo>
                    <a:pt x="6154420" y="600456"/>
                  </a:lnTo>
                  <a:lnTo>
                    <a:pt x="6159372" y="575564"/>
                  </a:lnTo>
                  <a:lnTo>
                    <a:pt x="6159372" y="64008"/>
                  </a:lnTo>
                  <a:lnTo>
                    <a:pt x="6154420" y="39116"/>
                  </a:lnTo>
                  <a:lnTo>
                    <a:pt x="6140576" y="18669"/>
                  </a:lnTo>
                  <a:lnTo>
                    <a:pt x="6120129" y="5080"/>
                  </a:lnTo>
                  <a:lnTo>
                    <a:pt x="6095238" y="0"/>
                  </a:lnTo>
                  <a:close/>
                </a:path>
              </a:pathLst>
            </a:custGeom>
            <a:solidFill>
              <a:srgbClr val="CFD4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67656" y="3831335"/>
              <a:ext cx="359663" cy="35356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4870704" y="3831361"/>
              <a:ext cx="353060" cy="353060"/>
            </a:xfrm>
            <a:custGeom>
              <a:avLst/>
              <a:gdLst/>
              <a:ahLst/>
              <a:cxnLst/>
              <a:rect l="l" t="t" r="r" b="b"/>
              <a:pathLst>
                <a:path w="353060" h="353060">
                  <a:moveTo>
                    <a:pt x="0" y="353034"/>
                  </a:moveTo>
                  <a:lnTo>
                    <a:pt x="353034" y="353034"/>
                  </a:lnTo>
                  <a:lnTo>
                    <a:pt x="353034" y="0"/>
                  </a:lnTo>
                  <a:lnTo>
                    <a:pt x="0" y="0"/>
                  </a:lnTo>
                  <a:lnTo>
                    <a:pt x="0" y="353034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5473953" y="3835730"/>
            <a:ext cx="1916430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b="1" spc="-85" dirty="0">
                <a:solidFill>
                  <a:srgbClr val="1F3863"/>
                </a:solidFill>
                <a:latin typeface="Cambria"/>
                <a:cs typeface="Cambria"/>
              </a:rPr>
              <a:t>Sea</a:t>
            </a:r>
            <a:r>
              <a:rPr sz="1750" b="1" spc="-75" dirty="0">
                <a:solidFill>
                  <a:srgbClr val="1F3863"/>
                </a:solidFill>
                <a:latin typeface="Cambria"/>
                <a:cs typeface="Cambria"/>
              </a:rPr>
              <a:t> </a:t>
            </a:r>
            <a:r>
              <a:rPr sz="1750" b="1" spc="-25" dirty="0">
                <a:solidFill>
                  <a:srgbClr val="1F3863"/>
                </a:solidFill>
                <a:latin typeface="Cambria"/>
                <a:cs typeface="Cambria"/>
              </a:rPr>
              <a:t>Port</a:t>
            </a:r>
            <a:r>
              <a:rPr sz="1750" b="1" spc="250" dirty="0">
                <a:solidFill>
                  <a:srgbClr val="1F3863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1F3863"/>
                </a:solidFill>
                <a:latin typeface="Cambria"/>
                <a:cs typeface="Cambria"/>
              </a:rPr>
              <a:t>-</a:t>
            </a:r>
            <a:r>
              <a:rPr sz="1750" b="1" spc="-30" dirty="0">
                <a:solidFill>
                  <a:srgbClr val="1F3863"/>
                </a:solidFill>
                <a:latin typeface="Cambria"/>
                <a:cs typeface="Cambria"/>
              </a:rPr>
              <a:t> </a:t>
            </a:r>
            <a:r>
              <a:rPr sz="1750" b="1" spc="-60" dirty="0">
                <a:solidFill>
                  <a:srgbClr val="1F3863"/>
                </a:solidFill>
                <a:latin typeface="Cambria"/>
                <a:cs typeface="Cambria"/>
              </a:rPr>
              <a:t>Tuticorin</a:t>
            </a:r>
            <a:endParaRPr sz="1750">
              <a:latin typeface="Cambria"/>
              <a:cs typeface="Cambri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874889" y="3832301"/>
            <a:ext cx="118300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dirty="0">
                <a:solidFill>
                  <a:srgbClr val="1F3863"/>
                </a:solidFill>
                <a:latin typeface="Cambria"/>
                <a:cs typeface="Cambria"/>
              </a:rPr>
              <a:t>:</a:t>
            </a:r>
            <a:r>
              <a:rPr sz="1750" b="1" spc="-85" dirty="0">
                <a:solidFill>
                  <a:srgbClr val="1F3863"/>
                </a:solidFill>
                <a:latin typeface="Cambria"/>
                <a:cs typeface="Cambria"/>
              </a:rPr>
              <a:t> </a:t>
            </a:r>
            <a:r>
              <a:rPr lang="en-IN" b="1" spc="-65" dirty="0">
                <a:solidFill>
                  <a:srgbClr val="1F3863"/>
                </a:solidFill>
                <a:latin typeface="Georgia"/>
                <a:cs typeface="Cambria"/>
              </a:rPr>
              <a:t>100 km</a:t>
            </a:r>
            <a:endParaRPr sz="1750" dirty="0">
              <a:latin typeface="Cambria"/>
              <a:cs typeface="Cambria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4675632" y="4489703"/>
            <a:ext cx="6159500" cy="642620"/>
            <a:chOff x="4675632" y="4489703"/>
            <a:chExt cx="6159500" cy="642620"/>
          </a:xfrm>
        </p:grpSpPr>
        <p:sp>
          <p:nvSpPr>
            <p:cNvPr id="35" name="object 35"/>
            <p:cNvSpPr/>
            <p:nvPr/>
          </p:nvSpPr>
          <p:spPr>
            <a:xfrm>
              <a:off x="4675632" y="4489703"/>
              <a:ext cx="6159500" cy="642620"/>
            </a:xfrm>
            <a:custGeom>
              <a:avLst/>
              <a:gdLst/>
              <a:ahLst/>
              <a:cxnLst/>
              <a:rect l="l" t="t" r="r" b="b"/>
              <a:pathLst>
                <a:path w="6159500" h="642620">
                  <a:moveTo>
                    <a:pt x="6095238" y="0"/>
                  </a:moveTo>
                  <a:lnTo>
                    <a:pt x="64262" y="0"/>
                  </a:lnTo>
                  <a:lnTo>
                    <a:pt x="39242" y="5080"/>
                  </a:lnTo>
                  <a:lnTo>
                    <a:pt x="18795" y="18796"/>
                  </a:lnTo>
                  <a:lnTo>
                    <a:pt x="5079" y="39243"/>
                  </a:lnTo>
                  <a:lnTo>
                    <a:pt x="0" y="64262"/>
                  </a:lnTo>
                  <a:lnTo>
                    <a:pt x="0" y="578358"/>
                  </a:lnTo>
                  <a:lnTo>
                    <a:pt x="5079" y="603377"/>
                  </a:lnTo>
                  <a:lnTo>
                    <a:pt x="18795" y="623824"/>
                  </a:lnTo>
                  <a:lnTo>
                    <a:pt x="39242" y="637540"/>
                  </a:lnTo>
                  <a:lnTo>
                    <a:pt x="64262" y="642620"/>
                  </a:lnTo>
                  <a:lnTo>
                    <a:pt x="6095238" y="642620"/>
                  </a:lnTo>
                  <a:lnTo>
                    <a:pt x="6120129" y="637540"/>
                  </a:lnTo>
                  <a:lnTo>
                    <a:pt x="6140576" y="623824"/>
                  </a:lnTo>
                  <a:lnTo>
                    <a:pt x="6154420" y="603377"/>
                  </a:lnTo>
                  <a:lnTo>
                    <a:pt x="6159372" y="578358"/>
                  </a:lnTo>
                  <a:lnTo>
                    <a:pt x="6159372" y="64262"/>
                  </a:lnTo>
                  <a:lnTo>
                    <a:pt x="6154420" y="39243"/>
                  </a:lnTo>
                  <a:lnTo>
                    <a:pt x="6140576" y="18796"/>
                  </a:lnTo>
                  <a:lnTo>
                    <a:pt x="6120129" y="5080"/>
                  </a:lnTo>
                  <a:lnTo>
                    <a:pt x="6095238" y="0"/>
                  </a:lnTo>
                  <a:close/>
                </a:path>
              </a:pathLst>
            </a:custGeom>
            <a:solidFill>
              <a:srgbClr val="CFD4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70704" y="4632959"/>
              <a:ext cx="353567" cy="356615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4870704" y="4632985"/>
              <a:ext cx="353060" cy="353060"/>
            </a:xfrm>
            <a:custGeom>
              <a:avLst/>
              <a:gdLst/>
              <a:ahLst/>
              <a:cxnLst/>
              <a:rect l="l" t="t" r="r" b="b"/>
              <a:pathLst>
                <a:path w="353060" h="353060">
                  <a:moveTo>
                    <a:pt x="0" y="353034"/>
                  </a:moveTo>
                  <a:lnTo>
                    <a:pt x="353034" y="353034"/>
                  </a:lnTo>
                  <a:lnTo>
                    <a:pt x="353034" y="0"/>
                  </a:lnTo>
                  <a:lnTo>
                    <a:pt x="0" y="0"/>
                  </a:lnTo>
                  <a:lnTo>
                    <a:pt x="0" y="353034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5473953" y="4638294"/>
            <a:ext cx="186436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10" dirty="0">
                <a:solidFill>
                  <a:srgbClr val="1F3863"/>
                </a:solidFill>
                <a:latin typeface="Cambria"/>
                <a:cs typeface="Cambria"/>
              </a:rPr>
              <a:t>Airport</a:t>
            </a:r>
            <a:r>
              <a:rPr sz="1750" b="1" spc="175" dirty="0">
                <a:solidFill>
                  <a:srgbClr val="1F3863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1F3863"/>
                </a:solidFill>
                <a:latin typeface="Cambria"/>
                <a:cs typeface="Cambria"/>
              </a:rPr>
              <a:t>-</a:t>
            </a:r>
            <a:r>
              <a:rPr sz="1750" b="1" spc="-55" dirty="0">
                <a:solidFill>
                  <a:srgbClr val="1F3863"/>
                </a:solidFill>
                <a:latin typeface="Cambria"/>
                <a:cs typeface="Cambria"/>
              </a:rPr>
              <a:t> </a:t>
            </a:r>
            <a:r>
              <a:rPr sz="1750" b="1" spc="-60" dirty="0">
                <a:solidFill>
                  <a:srgbClr val="1F3863"/>
                </a:solidFill>
                <a:latin typeface="Cambria"/>
                <a:cs typeface="Cambria"/>
              </a:rPr>
              <a:t>Tuticorin</a:t>
            </a:r>
            <a:endParaRPr sz="1750">
              <a:latin typeface="Cambria"/>
              <a:cs typeface="Cambri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874889" y="4634483"/>
            <a:ext cx="1183005" cy="2821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dirty="0">
                <a:solidFill>
                  <a:srgbClr val="1F3863"/>
                </a:solidFill>
                <a:latin typeface="Cambria"/>
                <a:cs typeface="Cambria"/>
              </a:rPr>
              <a:t>:</a:t>
            </a:r>
            <a:r>
              <a:rPr lang="en-IN" sz="1750" b="1" dirty="0">
                <a:solidFill>
                  <a:srgbClr val="1F3863"/>
                </a:solidFill>
                <a:latin typeface="Cambria"/>
                <a:cs typeface="Cambria"/>
              </a:rPr>
              <a:t>110 km</a:t>
            </a:r>
            <a:r>
              <a:rPr sz="1750" b="1" spc="-85" dirty="0">
                <a:solidFill>
                  <a:srgbClr val="1F3863"/>
                </a:solidFill>
                <a:latin typeface="Cambria"/>
                <a:cs typeface="Cambria"/>
              </a:rPr>
              <a:t> </a:t>
            </a:r>
            <a:endParaRPr sz="1750" dirty="0">
              <a:latin typeface="Cambria"/>
              <a:cs typeface="Cambria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5297423" y="902208"/>
            <a:ext cx="118745" cy="4687570"/>
            <a:chOff x="5297423" y="902208"/>
            <a:chExt cx="118745" cy="4687570"/>
          </a:xfrm>
        </p:grpSpPr>
        <p:sp>
          <p:nvSpPr>
            <p:cNvPr id="41" name="object 41"/>
            <p:cNvSpPr/>
            <p:nvPr/>
          </p:nvSpPr>
          <p:spPr>
            <a:xfrm>
              <a:off x="5306567" y="911352"/>
              <a:ext cx="100965" cy="4669155"/>
            </a:xfrm>
            <a:custGeom>
              <a:avLst/>
              <a:gdLst/>
              <a:ahLst/>
              <a:cxnLst/>
              <a:rect l="l" t="t" r="r" b="b"/>
              <a:pathLst>
                <a:path w="100964" h="4669155">
                  <a:moveTo>
                    <a:pt x="100421" y="0"/>
                  </a:moveTo>
                  <a:lnTo>
                    <a:pt x="0" y="0"/>
                  </a:lnTo>
                  <a:lnTo>
                    <a:pt x="0" y="4669155"/>
                  </a:lnTo>
                  <a:lnTo>
                    <a:pt x="100421" y="4669155"/>
                  </a:lnTo>
                  <a:lnTo>
                    <a:pt x="100421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306567" y="911352"/>
              <a:ext cx="100965" cy="4669155"/>
            </a:xfrm>
            <a:custGeom>
              <a:avLst/>
              <a:gdLst/>
              <a:ahLst/>
              <a:cxnLst/>
              <a:rect l="l" t="t" r="r" b="b"/>
              <a:pathLst>
                <a:path w="100964" h="4669155">
                  <a:moveTo>
                    <a:pt x="0" y="4669155"/>
                  </a:moveTo>
                  <a:lnTo>
                    <a:pt x="100422" y="4669155"/>
                  </a:lnTo>
                  <a:lnTo>
                    <a:pt x="100422" y="0"/>
                  </a:lnTo>
                  <a:lnTo>
                    <a:pt x="0" y="0"/>
                  </a:lnTo>
                  <a:lnTo>
                    <a:pt x="0" y="4669155"/>
                  </a:lnTo>
                  <a:close/>
                </a:path>
              </a:pathLst>
            </a:custGeom>
            <a:ln w="1828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7998"/>
            <a:chOff x="0" y="0"/>
            <a:chExt cx="12192000" cy="6857998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85744" y="853439"/>
              <a:ext cx="7943088" cy="520598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3167" y="3054095"/>
              <a:ext cx="2865120" cy="314553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78679" y="1094232"/>
              <a:ext cx="2834639" cy="52730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7824" y="3419855"/>
              <a:ext cx="2968752" cy="30175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43455" y="3657600"/>
              <a:ext cx="1240536" cy="25603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76983" y="1862327"/>
              <a:ext cx="1234440" cy="154533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23944" y="3675888"/>
              <a:ext cx="1499615" cy="30175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28871" y="3456432"/>
              <a:ext cx="1889760" cy="25603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261103" y="1886711"/>
              <a:ext cx="1225296" cy="153009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31991" y="3648455"/>
              <a:ext cx="1728215" cy="32613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888735" y="3450335"/>
              <a:ext cx="2014727" cy="27431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288023" y="1877567"/>
              <a:ext cx="1216152" cy="152400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952231" y="3435096"/>
              <a:ext cx="3371087" cy="30175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799576" y="3700271"/>
              <a:ext cx="1676400" cy="29260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028176" y="1877567"/>
              <a:ext cx="1216152" cy="152095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971800" y="5949696"/>
              <a:ext cx="1490471" cy="24993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743200" y="5705855"/>
              <a:ext cx="1871472" cy="25603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048000" y="4126991"/>
              <a:ext cx="1216152" cy="152400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800600" y="5687567"/>
              <a:ext cx="2228088" cy="28346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209033" y="5961888"/>
              <a:ext cx="1496567" cy="27432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257800" y="4126991"/>
              <a:ext cx="1216152" cy="152400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239000" y="5727191"/>
              <a:ext cx="2465831" cy="23164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705345" y="5958840"/>
              <a:ext cx="1514855" cy="24079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775448" y="4139184"/>
              <a:ext cx="1216152" cy="152095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17877" y="928243"/>
            <a:ext cx="2031364" cy="144081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70"/>
              </a:spcBef>
            </a:pPr>
            <a:r>
              <a:rPr sz="2300" spc="-10" dirty="0">
                <a:solidFill>
                  <a:srgbClr val="001F5F"/>
                </a:solidFill>
                <a:latin typeface="Calibri"/>
                <a:cs typeface="Calibri"/>
              </a:rPr>
              <a:t>Economies</a:t>
            </a:r>
            <a:r>
              <a:rPr sz="2300" spc="-114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300" spc="-35" dirty="0">
                <a:solidFill>
                  <a:srgbClr val="001F5F"/>
                </a:solidFill>
                <a:latin typeface="Calibri"/>
                <a:cs typeface="Calibri"/>
              </a:rPr>
              <a:t>of </a:t>
            </a:r>
            <a:r>
              <a:rPr sz="2300" dirty="0">
                <a:solidFill>
                  <a:srgbClr val="001F5F"/>
                </a:solidFill>
                <a:latin typeface="Calibri"/>
                <a:cs typeface="Calibri"/>
              </a:rPr>
              <a:t>scale</a:t>
            </a:r>
            <a:r>
              <a:rPr sz="23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300" spc="-25" dirty="0">
                <a:solidFill>
                  <a:srgbClr val="001F5F"/>
                </a:solidFill>
                <a:latin typeface="Calibri"/>
                <a:cs typeface="Calibri"/>
              </a:rPr>
              <a:t>and </a:t>
            </a:r>
            <a:r>
              <a:rPr sz="2300" spc="-10" dirty="0">
                <a:solidFill>
                  <a:srgbClr val="001F5F"/>
                </a:solidFill>
                <a:latin typeface="Calibri"/>
                <a:cs typeface="Calibri"/>
              </a:rPr>
              <a:t>enhanced competitiveness.</a:t>
            </a:r>
            <a:endParaRPr sz="23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91895" y="1231391"/>
            <a:ext cx="8397240" cy="4678680"/>
            <a:chOff x="691895" y="1231391"/>
            <a:chExt cx="8397240" cy="4678680"/>
          </a:xfrm>
        </p:grpSpPr>
        <p:sp>
          <p:nvSpPr>
            <p:cNvPr id="4" name="object 4"/>
            <p:cNvSpPr/>
            <p:nvPr/>
          </p:nvSpPr>
          <p:spPr>
            <a:xfrm>
              <a:off x="4422648" y="1231391"/>
              <a:ext cx="938530" cy="935355"/>
            </a:xfrm>
            <a:custGeom>
              <a:avLst/>
              <a:gdLst/>
              <a:ahLst/>
              <a:cxnLst/>
              <a:rect l="l" t="t" r="r" b="b"/>
              <a:pathLst>
                <a:path w="938529" h="935355">
                  <a:moveTo>
                    <a:pt x="469138" y="0"/>
                  </a:moveTo>
                  <a:lnTo>
                    <a:pt x="421131" y="2412"/>
                  </a:lnTo>
                  <a:lnTo>
                    <a:pt x="374523" y="9525"/>
                  </a:lnTo>
                  <a:lnTo>
                    <a:pt x="329564" y="21082"/>
                  </a:lnTo>
                  <a:lnTo>
                    <a:pt x="286512" y="36703"/>
                  </a:lnTo>
                  <a:lnTo>
                    <a:pt x="245490" y="56387"/>
                  </a:lnTo>
                  <a:lnTo>
                    <a:pt x="206882" y="79883"/>
                  </a:lnTo>
                  <a:lnTo>
                    <a:pt x="170687" y="106807"/>
                  </a:lnTo>
                  <a:lnTo>
                    <a:pt x="137413" y="136906"/>
                  </a:lnTo>
                  <a:lnTo>
                    <a:pt x="107061" y="170180"/>
                  </a:lnTo>
                  <a:lnTo>
                    <a:pt x="80137" y="206121"/>
                  </a:lnTo>
                  <a:lnTo>
                    <a:pt x="56641" y="244729"/>
                  </a:lnTo>
                  <a:lnTo>
                    <a:pt x="36829" y="285623"/>
                  </a:lnTo>
                  <a:lnTo>
                    <a:pt x="21081" y="328549"/>
                  </a:lnTo>
                  <a:lnTo>
                    <a:pt x="9525" y="373380"/>
                  </a:lnTo>
                  <a:lnTo>
                    <a:pt x="2412" y="419735"/>
                  </a:lnTo>
                  <a:lnTo>
                    <a:pt x="0" y="467613"/>
                  </a:lnTo>
                  <a:lnTo>
                    <a:pt x="2412" y="515366"/>
                  </a:lnTo>
                  <a:lnTo>
                    <a:pt x="9525" y="561848"/>
                  </a:lnTo>
                  <a:lnTo>
                    <a:pt x="21081" y="606679"/>
                  </a:lnTo>
                  <a:lnTo>
                    <a:pt x="36829" y="649605"/>
                  </a:lnTo>
                  <a:lnTo>
                    <a:pt x="56641" y="690499"/>
                  </a:lnTo>
                  <a:lnTo>
                    <a:pt x="80137" y="728980"/>
                  </a:lnTo>
                  <a:lnTo>
                    <a:pt x="107061" y="765048"/>
                  </a:lnTo>
                  <a:lnTo>
                    <a:pt x="137413" y="798195"/>
                  </a:lnTo>
                  <a:lnTo>
                    <a:pt x="170687" y="828421"/>
                  </a:lnTo>
                  <a:lnTo>
                    <a:pt x="206882" y="855345"/>
                  </a:lnTo>
                  <a:lnTo>
                    <a:pt x="245490" y="878713"/>
                  </a:lnTo>
                  <a:lnTo>
                    <a:pt x="286512" y="898398"/>
                  </a:lnTo>
                  <a:lnTo>
                    <a:pt x="329564" y="914146"/>
                  </a:lnTo>
                  <a:lnTo>
                    <a:pt x="374523" y="925703"/>
                  </a:lnTo>
                  <a:lnTo>
                    <a:pt x="421131" y="932815"/>
                  </a:lnTo>
                  <a:lnTo>
                    <a:pt x="469138" y="935228"/>
                  </a:lnTo>
                  <a:lnTo>
                    <a:pt x="517016" y="932815"/>
                  </a:lnTo>
                  <a:lnTo>
                    <a:pt x="563626" y="925703"/>
                  </a:lnTo>
                  <a:lnTo>
                    <a:pt x="608584" y="914146"/>
                  </a:lnTo>
                  <a:lnTo>
                    <a:pt x="651763" y="898398"/>
                  </a:lnTo>
                  <a:lnTo>
                    <a:pt x="692657" y="878713"/>
                  </a:lnTo>
                  <a:lnTo>
                    <a:pt x="731392" y="855345"/>
                  </a:lnTo>
                  <a:lnTo>
                    <a:pt x="767461" y="828421"/>
                  </a:lnTo>
                  <a:lnTo>
                    <a:pt x="800862" y="798195"/>
                  </a:lnTo>
                  <a:lnTo>
                    <a:pt x="831088" y="765048"/>
                  </a:lnTo>
                  <a:lnTo>
                    <a:pt x="858138" y="728980"/>
                  </a:lnTo>
                  <a:lnTo>
                    <a:pt x="881634" y="690499"/>
                  </a:lnTo>
                  <a:lnTo>
                    <a:pt x="901318" y="649605"/>
                  </a:lnTo>
                  <a:lnTo>
                    <a:pt x="917066" y="606679"/>
                  </a:lnTo>
                  <a:lnTo>
                    <a:pt x="928624" y="561848"/>
                  </a:lnTo>
                  <a:lnTo>
                    <a:pt x="935736" y="515366"/>
                  </a:lnTo>
                  <a:lnTo>
                    <a:pt x="938276" y="467613"/>
                  </a:lnTo>
                  <a:lnTo>
                    <a:pt x="935736" y="419735"/>
                  </a:lnTo>
                  <a:lnTo>
                    <a:pt x="928624" y="373380"/>
                  </a:lnTo>
                  <a:lnTo>
                    <a:pt x="917066" y="328549"/>
                  </a:lnTo>
                  <a:lnTo>
                    <a:pt x="901318" y="285623"/>
                  </a:lnTo>
                  <a:lnTo>
                    <a:pt x="881634" y="244729"/>
                  </a:lnTo>
                  <a:lnTo>
                    <a:pt x="858138" y="206121"/>
                  </a:lnTo>
                  <a:lnTo>
                    <a:pt x="831088" y="170180"/>
                  </a:lnTo>
                  <a:lnTo>
                    <a:pt x="800862" y="136906"/>
                  </a:lnTo>
                  <a:lnTo>
                    <a:pt x="767461" y="106807"/>
                  </a:lnTo>
                  <a:lnTo>
                    <a:pt x="731392" y="79883"/>
                  </a:lnTo>
                  <a:lnTo>
                    <a:pt x="692657" y="56387"/>
                  </a:lnTo>
                  <a:lnTo>
                    <a:pt x="651763" y="36703"/>
                  </a:lnTo>
                  <a:lnTo>
                    <a:pt x="608584" y="21082"/>
                  </a:lnTo>
                  <a:lnTo>
                    <a:pt x="563626" y="9525"/>
                  </a:lnTo>
                  <a:lnTo>
                    <a:pt x="517016" y="2412"/>
                  </a:lnTo>
                  <a:lnTo>
                    <a:pt x="46913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17719" y="1426463"/>
              <a:ext cx="548639" cy="54559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153400" y="1231391"/>
              <a:ext cx="935355" cy="935355"/>
            </a:xfrm>
            <a:custGeom>
              <a:avLst/>
              <a:gdLst/>
              <a:ahLst/>
              <a:cxnLst/>
              <a:rect l="l" t="t" r="r" b="b"/>
              <a:pathLst>
                <a:path w="935354" h="935355">
                  <a:moveTo>
                    <a:pt x="467614" y="0"/>
                  </a:moveTo>
                  <a:lnTo>
                    <a:pt x="419734" y="2412"/>
                  </a:lnTo>
                  <a:lnTo>
                    <a:pt x="373379" y="9525"/>
                  </a:lnTo>
                  <a:lnTo>
                    <a:pt x="328549" y="21082"/>
                  </a:lnTo>
                  <a:lnTo>
                    <a:pt x="285623" y="36703"/>
                  </a:lnTo>
                  <a:lnTo>
                    <a:pt x="244728" y="56387"/>
                  </a:lnTo>
                  <a:lnTo>
                    <a:pt x="206121" y="79883"/>
                  </a:lnTo>
                  <a:lnTo>
                    <a:pt x="170179" y="106807"/>
                  </a:lnTo>
                  <a:lnTo>
                    <a:pt x="136905" y="136906"/>
                  </a:lnTo>
                  <a:lnTo>
                    <a:pt x="106806" y="170180"/>
                  </a:lnTo>
                  <a:lnTo>
                    <a:pt x="79882" y="206121"/>
                  </a:lnTo>
                  <a:lnTo>
                    <a:pt x="56388" y="244729"/>
                  </a:lnTo>
                  <a:lnTo>
                    <a:pt x="36702" y="285623"/>
                  </a:lnTo>
                  <a:lnTo>
                    <a:pt x="21081" y="328549"/>
                  </a:lnTo>
                  <a:lnTo>
                    <a:pt x="9525" y="373380"/>
                  </a:lnTo>
                  <a:lnTo>
                    <a:pt x="2413" y="419735"/>
                  </a:lnTo>
                  <a:lnTo>
                    <a:pt x="0" y="467613"/>
                  </a:lnTo>
                  <a:lnTo>
                    <a:pt x="2413" y="515366"/>
                  </a:lnTo>
                  <a:lnTo>
                    <a:pt x="9525" y="561848"/>
                  </a:lnTo>
                  <a:lnTo>
                    <a:pt x="21081" y="606679"/>
                  </a:lnTo>
                  <a:lnTo>
                    <a:pt x="36702" y="649605"/>
                  </a:lnTo>
                  <a:lnTo>
                    <a:pt x="56388" y="690499"/>
                  </a:lnTo>
                  <a:lnTo>
                    <a:pt x="79882" y="728980"/>
                  </a:lnTo>
                  <a:lnTo>
                    <a:pt x="106806" y="765048"/>
                  </a:lnTo>
                  <a:lnTo>
                    <a:pt x="136905" y="798195"/>
                  </a:lnTo>
                  <a:lnTo>
                    <a:pt x="170179" y="828421"/>
                  </a:lnTo>
                  <a:lnTo>
                    <a:pt x="206121" y="855345"/>
                  </a:lnTo>
                  <a:lnTo>
                    <a:pt x="244728" y="878713"/>
                  </a:lnTo>
                  <a:lnTo>
                    <a:pt x="285623" y="898398"/>
                  </a:lnTo>
                  <a:lnTo>
                    <a:pt x="328549" y="914146"/>
                  </a:lnTo>
                  <a:lnTo>
                    <a:pt x="373379" y="925703"/>
                  </a:lnTo>
                  <a:lnTo>
                    <a:pt x="419734" y="932815"/>
                  </a:lnTo>
                  <a:lnTo>
                    <a:pt x="467614" y="935228"/>
                  </a:lnTo>
                  <a:lnTo>
                    <a:pt x="515366" y="932815"/>
                  </a:lnTo>
                  <a:lnTo>
                    <a:pt x="561848" y="925703"/>
                  </a:lnTo>
                  <a:lnTo>
                    <a:pt x="606678" y="914146"/>
                  </a:lnTo>
                  <a:lnTo>
                    <a:pt x="649604" y="898398"/>
                  </a:lnTo>
                  <a:lnTo>
                    <a:pt x="690499" y="878713"/>
                  </a:lnTo>
                  <a:lnTo>
                    <a:pt x="728979" y="855345"/>
                  </a:lnTo>
                  <a:lnTo>
                    <a:pt x="765048" y="828421"/>
                  </a:lnTo>
                  <a:lnTo>
                    <a:pt x="798195" y="798195"/>
                  </a:lnTo>
                  <a:lnTo>
                    <a:pt x="828421" y="765048"/>
                  </a:lnTo>
                  <a:lnTo>
                    <a:pt x="855345" y="728980"/>
                  </a:lnTo>
                  <a:lnTo>
                    <a:pt x="878713" y="690499"/>
                  </a:lnTo>
                  <a:lnTo>
                    <a:pt x="898398" y="649605"/>
                  </a:lnTo>
                  <a:lnTo>
                    <a:pt x="914146" y="606679"/>
                  </a:lnTo>
                  <a:lnTo>
                    <a:pt x="925702" y="561848"/>
                  </a:lnTo>
                  <a:lnTo>
                    <a:pt x="932815" y="515366"/>
                  </a:lnTo>
                  <a:lnTo>
                    <a:pt x="935227" y="467613"/>
                  </a:lnTo>
                  <a:lnTo>
                    <a:pt x="932815" y="419735"/>
                  </a:lnTo>
                  <a:lnTo>
                    <a:pt x="925702" y="373380"/>
                  </a:lnTo>
                  <a:lnTo>
                    <a:pt x="914146" y="328549"/>
                  </a:lnTo>
                  <a:lnTo>
                    <a:pt x="898398" y="285623"/>
                  </a:lnTo>
                  <a:lnTo>
                    <a:pt x="878713" y="244729"/>
                  </a:lnTo>
                  <a:lnTo>
                    <a:pt x="855345" y="206121"/>
                  </a:lnTo>
                  <a:lnTo>
                    <a:pt x="828421" y="170180"/>
                  </a:lnTo>
                  <a:lnTo>
                    <a:pt x="798195" y="136906"/>
                  </a:lnTo>
                  <a:lnTo>
                    <a:pt x="765048" y="106807"/>
                  </a:lnTo>
                  <a:lnTo>
                    <a:pt x="728979" y="79883"/>
                  </a:lnTo>
                  <a:lnTo>
                    <a:pt x="690499" y="56387"/>
                  </a:lnTo>
                  <a:lnTo>
                    <a:pt x="649604" y="36703"/>
                  </a:lnTo>
                  <a:lnTo>
                    <a:pt x="606678" y="21082"/>
                  </a:lnTo>
                  <a:lnTo>
                    <a:pt x="561848" y="9525"/>
                  </a:lnTo>
                  <a:lnTo>
                    <a:pt x="515366" y="2412"/>
                  </a:lnTo>
                  <a:lnTo>
                    <a:pt x="46761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45424" y="1426463"/>
              <a:ext cx="548640" cy="54254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91895" y="3099815"/>
              <a:ext cx="938530" cy="938530"/>
            </a:xfrm>
            <a:custGeom>
              <a:avLst/>
              <a:gdLst/>
              <a:ahLst/>
              <a:cxnLst/>
              <a:rect l="l" t="t" r="r" b="b"/>
              <a:pathLst>
                <a:path w="938530" h="938529">
                  <a:moveTo>
                    <a:pt x="469112" y="0"/>
                  </a:moveTo>
                  <a:lnTo>
                    <a:pt x="421144" y="2412"/>
                  </a:lnTo>
                  <a:lnTo>
                    <a:pt x="374561" y="9525"/>
                  </a:lnTo>
                  <a:lnTo>
                    <a:pt x="329615" y="21082"/>
                  </a:lnTo>
                  <a:lnTo>
                    <a:pt x="286512" y="36830"/>
                  </a:lnTo>
                  <a:lnTo>
                    <a:pt x="245503" y="56642"/>
                  </a:lnTo>
                  <a:lnTo>
                    <a:pt x="206819" y="80137"/>
                  </a:lnTo>
                  <a:lnTo>
                    <a:pt x="170713" y="107061"/>
                  </a:lnTo>
                  <a:lnTo>
                    <a:pt x="137401" y="137413"/>
                  </a:lnTo>
                  <a:lnTo>
                    <a:pt x="107124" y="170687"/>
                  </a:lnTo>
                  <a:lnTo>
                    <a:pt x="80111" y="206883"/>
                  </a:lnTo>
                  <a:lnTo>
                    <a:pt x="56616" y="245491"/>
                  </a:lnTo>
                  <a:lnTo>
                    <a:pt x="36868" y="286512"/>
                  </a:lnTo>
                  <a:lnTo>
                    <a:pt x="21094" y="329564"/>
                  </a:lnTo>
                  <a:lnTo>
                    <a:pt x="9525" y="374523"/>
                  </a:lnTo>
                  <a:lnTo>
                    <a:pt x="2425" y="421132"/>
                  </a:lnTo>
                  <a:lnTo>
                    <a:pt x="0" y="469138"/>
                  </a:lnTo>
                  <a:lnTo>
                    <a:pt x="2425" y="517017"/>
                  </a:lnTo>
                  <a:lnTo>
                    <a:pt x="9525" y="563626"/>
                  </a:lnTo>
                  <a:lnTo>
                    <a:pt x="21094" y="608584"/>
                  </a:lnTo>
                  <a:lnTo>
                    <a:pt x="36868" y="651764"/>
                  </a:lnTo>
                  <a:lnTo>
                    <a:pt x="56616" y="692658"/>
                  </a:lnTo>
                  <a:lnTo>
                    <a:pt x="80111" y="731393"/>
                  </a:lnTo>
                  <a:lnTo>
                    <a:pt x="107124" y="767461"/>
                  </a:lnTo>
                  <a:lnTo>
                    <a:pt x="137401" y="800862"/>
                  </a:lnTo>
                  <a:lnTo>
                    <a:pt x="170713" y="831088"/>
                  </a:lnTo>
                  <a:lnTo>
                    <a:pt x="206819" y="858139"/>
                  </a:lnTo>
                  <a:lnTo>
                    <a:pt x="245503" y="881634"/>
                  </a:lnTo>
                  <a:lnTo>
                    <a:pt x="286512" y="901319"/>
                  </a:lnTo>
                  <a:lnTo>
                    <a:pt x="329615" y="917067"/>
                  </a:lnTo>
                  <a:lnTo>
                    <a:pt x="374561" y="928624"/>
                  </a:lnTo>
                  <a:lnTo>
                    <a:pt x="421144" y="935736"/>
                  </a:lnTo>
                  <a:lnTo>
                    <a:pt x="469112" y="938276"/>
                  </a:lnTo>
                  <a:lnTo>
                    <a:pt x="517067" y="935736"/>
                  </a:lnTo>
                  <a:lnTo>
                    <a:pt x="563651" y="928624"/>
                  </a:lnTo>
                  <a:lnTo>
                    <a:pt x="608584" y="917067"/>
                  </a:lnTo>
                  <a:lnTo>
                    <a:pt x="651764" y="901319"/>
                  </a:lnTo>
                  <a:lnTo>
                    <a:pt x="692658" y="881634"/>
                  </a:lnTo>
                  <a:lnTo>
                    <a:pt x="731393" y="858139"/>
                  </a:lnTo>
                  <a:lnTo>
                    <a:pt x="767461" y="831088"/>
                  </a:lnTo>
                  <a:lnTo>
                    <a:pt x="800862" y="800862"/>
                  </a:lnTo>
                  <a:lnTo>
                    <a:pt x="831088" y="767461"/>
                  </a:lnTo>
                  <a:lnTo>
                    <a:pt x="858138" y="731393"/>
                  </a:lnTo>
                  <a:lnTo>
                    <a:pt x="881634" y="692658"/>
                  </a:lnTo>
                  <a:lnTo>
                    <a:pt x="901319" y="651764"/>
                  </a:lnTo>
                  <a:lnTo>
                    <a:pt x="917067" y="608584"/>
                  </a:lnTo>
                  <a:lnTo>
                    <a:pt x="928624" y="563626"/>
                  </a:lnTo>
                  <a:lnTo>
                    <a:pt x="935736" y="517017"/>
                  </a:lnTo>
                  <a:lnTo>
                    <a:pt x="938276" y="469138"/>
                  </a:lnTo>
                  <a:lnTo>
                    <a:pt x="935736" y="421132"/>
                  </a:lnTo>
                  <a:lnTo>
                    <a:pt x="928624" y="374523"/>
                  </a:lnTo>
                  <a:lnTo>
                    <a:pt x="917067" y="329564"/>
                  </a:lnTo>
                  <a:lnTo>
                    <a:pt x="901319" y="286512"/>
                  </a:lnTo>
                  <a:lnTo>
                    <a:pt x="881634" y="245491"/>
                  </a:lnTo>
                  <a:lnTo>
                    <a:pt x="858138" y="206883"/>
                  </a:lnTo>
                  <a:lnTo>
                    <a:pt x="831088" y="170687"/>
                  </a:lnTo>
                  <a:lnTo>
                    <a:pt x="800862" y="137413"/>
                  </a:lnTo>
                  <a:lnTo>
                    <a:pt x="767461" y="107061"/>
                  </a:lnTo>
                  <a:lnTo>
                    <a:pt x="731393" y="80137"/>
                  </a:lnTo>
                  <a:lnTo>
                    <a:pt x="692658" y="56642"/>
                  </a:lnTo>
                  <a:lnTo>
                    <a:pt x="651764" y="36830"/>
                  </a:lnTo>
                  <a:lnTo>
                    <a:pt x="608584" y="21082"/>
                  </a:lnTo>
                  <a:lnTo>
                    <a:pt x="563651" y="9525"/>
                  </a:lnTo>
                  <a:lnTo>
                    <a:pt x="517067" y="2412"/>
                  </a:lnTo>
                  <a:lnTo>
                    <a:pt x="469112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6967" y="3297936"/>
              <a:ext cx="551688" cy="54254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422648" y="3099815"/>
              <a:ext cx="938530" cy="938530"/>
            </a:xfrm>
            <a:custGeom>
              <a:avLst/>
              <a:gdLst/>
              <a:ahLst/>
              <a:cxnLst/>
              <a:rect l="l" t="t" r="r" b="b"/>
              <a:pathLst>
                <a:path w="938529" h="938529">
                  <a:moveTo>
                    <a:pt x="469138" y="0"/>
                  </a:moveTo>
                  <a:lnTo>
                    <a:pt x="421131" y="2412"/>
                  </a:lnTo>
                  <a:lnTo>
                    <a:pt x="374523" y="9525"/>
                  </a:lnTo>
                  <a:lnTo>
                    <a:pt x="329564" y="21082"/>
                  </a:lnTo>
                  <a:lnTo>
                    <a:pt x="286512" y="36830"/>
                  </a:lnTo>
                  <a:lnTo>
                    <a:pt x="245490" y="56642"/>
                  </a:lnTo>
                  <a:lnTo>
                    <a:pt x="206882" y="80137"/>
                  </a:lnTo>
                  <a:lnTo>
                    <a:pt x="170687" y="107061"/>
                  </a:lnTo>
                  <a:lnTo>
                    <a:pt x="137413" y="137413"/>
                  </a:lnTo>
                  <a:lnTo>
                    <a:pt x="107061" y="170687"/>
                  </a:lnTo>
                  <a:lnTo>
                    <a:pt x="80137" y="206883"/>
                  </a:lnTo>
                  <a:lnTo>
                    <a:pt x="56641" y="245491"/>
                  </a:lnTo>
                  <a:lnTo>
                    <a:pt x="36829" y="286512"/>
                  </a:lnTo>
                  <a:lnTo>
                    <a:pt x="21081" y="329564"/>
                  </a:lnTo>
                  <a:lnTo>
                    <a:pt x="9525" y="374523"/>
                  </a:lnTo>
                  <a:lnTo>
                    <a:pt x="2412" y="421132"/>
                  </a:lnTo>
                  <a:lnTo>
                    <a:pt x="0" y="469138"/>
                  </a:lnTo>
                  <a:lnTo>
                    <a:pt x="2412" y="517017"/>
                  </a:lnTo>
                  <a:lnTo>
                    <a:pt x="9525" y="563626"/>
                  </a:lnTo>
                  <a:lnTo>
                    <a:pt x="21081" y="608584"/>
                  </a:lnTo>
                  <a:lnTo>
                    <a:pt x="36829" y="651764"/>
                  </a:lnTo>
                  <a:lnTo>
                    <a:pt x="56641" y="692658"/>
                  </a:lnTo>
                  <a:lnTo>
                    <a:pt x="80137" y="731393"/>
                  </a:lnTo>
                  <a:lnTo>
                    <a:pt x="107061" y="767461"/>
                  </a:lnTo>
                  <a:lnTo>
                    <a:pt x="137413" y="800862"/>
                  </a:lnTo>
                  <a:lnTo>
                    <a:pt x="170687" y="831088"/>
                  </a:lnTo>
                  <a:lnTo>
                    <a:pt x="206882" y="858139"/>
                  </a:lnTo>
                  <a:lnTo>
                    <a:pt x="245490" y="881634"/>
                  </a:lnTo>
                  <a:lnTo>
                    <a:pt x="286512" y="901319"/>
                  </a:lnTo>
                  <a:lnTo>
                    <a:pt x="329564" y="917067"/>
                  </a:lnTo>
                  <a:lnTo>
                    <a:pt x="374523" y="928624"/>
                  </a:lnTo>
                  <a:lnTo>
                    <a:pt x="421131" y="935736"/>
                  </a:lnTo>
                  <a:lnTo>
                    <a:pt x="469138" y="938276"/>
                  </a:lnTo>
                  <a:lnTo>
                    <a:pt x="517016" y="935736"/>
                  </a:lnTo>
                  <a:lnTo>
                    <a:pt x="563626" y="928624"/>
                  </a:lnTo>
                  <a:lnTo>
                    <a:pt x="608584" y="917067"/>
                  </a:lnTo>
                  <a:lnTo>
                    <a:pt x="651763" y="901319"/>
                  </a:lnTo>
                  <a:lnTo>
                    <a:pt x="692657" y="881634"/>
                  </a:lnTo>
                  <a:lnTo>
                    <a:pt x="731392" y="858139"/>
                  </a:lnTo>
                  <a:lnTo>
                    <a:pt x="767461" y="831088"/>
                  </a:lnTo>
                  <a:lnTo>
                    <a:pt x="800862" y="800862"/>
                  </a:lnTo>
                  <a:lnTo>
                    <a:pt x="831088" y="767461"/>
                  </a:lnTo>
                  <a:lnTo>
                    <a:pt x="858138" y="731393"/>
                  </a:lnTo>
                  <a:lnTo>
                    <a:pt x="881634" y="692658"/>
                  </a:lnTo>
                  <a:lnTo>
                    <a:pt x="901318" y="651764"/>
                  </a:lnTo>
                  <a:lnTo>
                    <a:pt x="917066" y="608584"/>
                  </a:lnTo>
                  <a:lnTo>
                    <a:pt x="928624" y="563626"/>
                  </a:lnTo>
                  <a:lnTo>
                    <a:pt x="935736" y="517017"/>
                  </a:lnTo>
                  <a:lnTo>
                    <a:pt x="938276" y="469138"/>
                  </a:lnTo>
                  <a:lnTo>
                    <a:pt x="935736" y="421132"/>
                  </a:lnTo>
                  <a:lnTo>
                    <a:pt x="928624" y="374523"/>
                  </a:lnTo>
                  <a:lnTo>
                    <a:pt x="917066" y="329564"/>
                  </a:lnTo>
                  <a:lnTo>
                    <a:pt x="901318" y="286512"/>
                  </a:lnTo>
                  <a:lnTo>
                    <a:pt x="881634" y="245491"/>
                  </a:lnTo>
                  <a:lnTo>
                    <a:pt x="858138" y="206883"/>
                  </a:lnTo>
                  <a:lnTo>
                    <a:pt x="831088" y="170687"/>
                  </a:lnTo>
                  <a:lnTo>
                    <a:pt x="800862" y="137413"/>
                  </a:lnTo>
                  <a:lnTo>
                    <a:pt x="767461" y="107061"/>
                  </a:lnTo>
                  <a:lnTo>
                    <a:pt x="731392" y="80137"/>
                  </a:lnTo>
                  <a:lnTo>
                    <a:pt x="692657" y="56642"/>
                  </a:lnTo>
                  <a:lnTo>
                    <a:pt x="651763" y="36830"/>
                  </a:lnTo>
                  <a:lnTo>
                    <a:pt x="608584" y="21082"/>
                  </a:lnTo>
                  <a:lnTo>
                    <a:pt x="563626" y="9525"/>
                  </a:lnTo>
                  <a:lnTo>
                    <a:pt x="517016" y="2412"/>
                  </a:lnTo>
                  <a:lnTo>
                    <a:pt x="46913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20767" y="3294887"/>
              <a:ext cx="542543" cy="55168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8153400" y="3099815"/>
              <a:ext cx="935355" cy="938530"/>
            </a:xfrm>
            <a:custGeom>
              <a:avLst/>
              <a:gdLst/>
              <a:ahLst/>
              <a:cxnLst/>
              <a:rect l="l" t="t" r="r" b="b"/>
              <a:pathLst>
                <a:path w="935354" h="938529">
                  <a:moveTo>
                    <a:pt x="467614" y="0"/>
                  </a:moveTo>
                  <a:lnTo>
                    <a:pt x="419734" y="2412"/>
                  </a:lnTo>
                  <a:lnTo>
                    <a:pt x="373379" y="9525"/>
                  </a:lnTo>
                  <a:lnTo>
                    <a:pt x="328549" y="21082"/>
                  </a:lnTo>
                  <a:lnTo>
                    <a:pt x="285623" y="36830"/>
                  </a:lnTo>
                  <a:lnTo>
                    <a:pt x="244728" y="56642"/>
                  </a:lnTo>
                  <a:lnTo>
                    <a:pt x="206121" y="80137"/>
                  </a:lnTo>
                  <a:lnTo>
                    <a:pt x="170179" y="107061"/>
                  </a:lnTo>
                  <a:lnTo>
                    <a:pt x="136905" y="137413"/>
                  </a:lnTo>
                  <a:lnTo>
                    <a:pt x="106806" y="170687"/>
                  </a:lnTo>
                  <a:lnTo>
                    <a:pt x="79882" y="206883"/>
                  </a:lnTo>
                  <a:lnTo>
                    <a:pt x="56388" y="245491"/>
                  </a:lnTo>
                  <a:lnTo>
                    <a:pt x="36702" y="286512"/>
                  </a:lnTo>
                  <a:lnTo>
                    <a:pt x="21081" y="329564"/>
                  </a:lnTo>
                  <a:lnTo>
                    <a:pt x="9525" y="374523"/>
                  </a:lnTo>
                  <a:lnTo>
                    <a:pt x="2413" y="421132"/>
                  </a:lnTo>
                  <a:lnTo>
                    <a:pt x="0" y="469138"/>
                  </a:lnTo>
                  <a:lnTo>
                    <a:pt x="2413" y="517017"/>
                  </a:lnTo>
                  <a:lnTo>
                    <a:pt x="9525" y="563626"/>
                  </a:lnTo>
                  <a:lnTo>
                    <a:pt x="21081" y="608584"/>
                  </a:lnTo>
                  <a:lnTo>
                    <a:pt x="36702" y="651764"/>
                  </a:lnTo>
                  <a:lnTo>
                    <a:pt x="56388" y="692658"/>
                  </a:lnTo>
                  <a:lnTo>
                    <a:pt x="79882" y="731393"/>
                  </a:lnTo>
                  <a:lnTo>
                    <a:pt x="106806" y="767461"/>
                  </a:lnTo>
                  <a:lnTo>
                    <a:pt x="136905" y="800862"/>
                  </a:lnTo>
                  <a:lnTo>
                    <a:pt x="170179" y="831088"/>
                  </a:lnTo>
                  <a:lnTo>
                    <a:pt x="206121" y="858139"/>
                  </a:lnTo>
                  <a:lnTo>
                    <a:pt x="244728" y="881634"/>
                  </a:lnTo>
                  <a:lnTo>
                    <a:pt x="285623" y="901319"/>
                  </a:lnTo>
                  <a:lnTo>
                    <a:pt x="328549" y="917067"/>
                  </a:lnTo>
                  <a:lnTo>
                    <a:pt x="373379" y="928624"/>
                  </a:lnTo>
                  <a:lnTo>
                    <a:pt x="419734" y="935736"/>
                  </a:lnTo>
                  <a:lnTo>
                    <a:pt x="467614" y="938276"/>
                  </a:lnTo>
                  <a:lnTo>
                    <a:pt x="515366" y="935736"/>
                  </a:lnTo>
                  <a:lnTo>
                    <a:pt x="561848" y="928624"/>
                  </a:lnTo>
                  <a:lnTo>
                    <a:pt x="606678" y="917067"/>
                  </a:lnTo>
                  <a:lnTo>
                    <a:pt x="649604" y="901319"/>
                  </a:lnTo>
                  <a:lnTo>
                    <a:pt x="690499" y="881634"/>
                  </a:lnTo>
                  <a:lnTo>
                    <a:pt x="728979" y="858139"/>
                  </a:lnTo>
                  <a:lnTo>
                    <a:pt x="765048" y="831088"/>
                  </a:lnTo>
                  <a:lnTo>
                    <a:pt x="798195" y="800862"/>
                  </a:lnTo>
                  <a:lnTo>
                    <a:pt x="828421" y="767461"/>
                  </a:lnTo>
                  <a:lnTo>
                    <a:pt x="855345" y="731393"/>
                  </a:lnTo>
                  <a:lnTo>
                    <a:pt x="878713" y="692658"/>
                  </a:lnTo>
                  <a:lnTo>
                    <a:pt x="898398" y="651764"/>
                  </a:lnTo>
                  <a:lnTo>
                    <a:pt x="914146" y="608584"/>
                  </a:lnTo>
                  <a:lnTo>
                    <a:pt x="925702" y="563626"/>
                  </a:lnTo>
                  <a:lnTo>
                    <a:pt x="932815" y="517017"/>
                  </a:lnTo>
                  <a:lnTo>
                    <a:pt x="935227" y="469138"/>
                  </a:lnTo>
                  <a:lnTo>
                    <a:pt x="932815" y="421132"/>
                  </a:lnTo>
                  <a:lnTo>
                    <a:pt x="925702" y="374523"/>
                  </a:lnTo>
                  <a:lnTo>
                    <a:pt x="914146" y="329564"/>
                  </a:lnTo>
                  <a:lnTo>
                    <a:pt x="898398" y="286512"/>
                  </a:lnTo>
                  <a:lnTo>
                    <a:pt x="878713" y="245491"/>
                  </a:lnTo>
                  <a:lnTo>
                    <a:pt x="855345" y="206883"/>
                  </a:lnTo>
                  <a:lnTo>
                    <a:pt x="828421" y="170687"/>
                  </a:lnTo>
                  <a:lnTo>
                    <a:pt x="798195" y="137413"/>
                  </a:lnTo>
                  <a:lnTo>
                    <a:pt x="765048" y="107061"/>
                  </a:lnTo>
                  <a:lnTo>
                    <a:pt x="728979" y="80137"/>
                  </a:lnTo>
                  <a:lnTo>
                    <a:pt x="690499" y="56642"/>
                  </a:lnTo>
                  <a:lnTo>
                    <a:pt x="649604" y="36830"/>
                  </a:lnTo>
                  <a:lnTo>
                    <a:pt x="606678" y="21082"/>
                  </a:lnTo>
                  <a:lnTo>
                    <a:pt x="561848" y="9525"/>
                  </a:lnTo>
                  <a:lnTo>
                    <a:pt x="515366" y="2412"/>
                  </a:lnTo>
                  <a:lnTo>
                    <a:pt x="46761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45424" y="3297936"/>
              <a:ext cx="548640" cy="54254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91895" y="4971288"/>
              <a:ext cx="938530" cy="938530"/>
            </a:xfrm>
            <a:custGeom>
              <a:avLst/>
              <a:gdLst/>
              <a:ahLst/>
              <a:cxnLst/>
              <a:rect l="l" t="t" r="r" b="b"/>
              <a:pathLst>
                <a:path w="938530" h="938529">
                  <a:moveTo>
                    <a:pt x="469112" y="0"/>
                  </a:moveTo>
                  <a:lnTo>
                    <a:pt x="421144" y="2412"/>
                  </a:lnTo>
                  <a:lnTo>
                    <a:pt x="374561" y="9525"/>
                  </a:lnTo>
                  <a:lnTo>
                    <a:pt x="329615" y="21081"/>
                  </a:lnTo>
                  <a:lnTo>
                    <a:pt x="286512" y="36830"/>
                  </a:lnTo>
                  <a:lnTo>
                    <a:pt x="245503" y="56642"/>
                  </a:lnTo>
                  <a:lnTo>
                    <a:pt x="206819" y="80137"/>
                  </a:lnTo>
                  <a:lnTo>
                    <a:pt x="170713" y="107061"/>
                  </a:lnTo>
                  <a:lnTo>
                    <a:pt x="137401" y="137413"/>
                  </a:lnTo>
                  <a:lnTo>
                    <a:pt x="107124" y="170687"/>
                  </a:lnTo>
                  <a:lnTo>
                    <a:pt x="80111" y="206882"/>
                  </a:lnTo>
                  <a:lnTo>
                    <a:pt x="56616" y="245491"/>
                  </a:lnTo>
                  <a:lnTo>
                    <a:pt x="36868" y="286512"/>
                  </a:lnTo>
                  <a:lnTo>
                    <a:pt x="21094" y="329565"/>
                  </a:lnTo>
                  <a:lnTo>
                    <a:pt x="9525" y="374523"/>
                  </a:lnTo>
                  <a:lnTo>
                    <a:pt x="2425" y="421131"/>
                  </a:lnTo>
                  <a:lnTo>
                    <a:pt x="0" y="469138"/>
                  </a:lnTo>
                  <a:lnTo>
                    <a:pt x="2425" y="517017"/>
                  </a:lnTo>
                  <a:lnTo>
                    <a:pt x="9525" y="563626"/>
                  </a:lnTo>
                  <a:lnTo>
                    <a:pt x="21094" y="608584"/>
                  </a:lnTo>
                  <a:lnTo>
                    <a:pt x="36868" y="651700"/>
                  </a:lnTo>
                  <a:lnTo>
                    <a:pt x="56616" y="692708"/>
                  </a:lnTo>
                  <a:lnTo>
                    <a:pt x="80111" y="731393"/>
                  </a:lnTo>
                  <a:lnTo>
                    <a:pt x="107124" y="767499"/>
                  </a:lnTo>
                  <a:lnTo>
                    <a:pt x="137401" y="800811"/>
                  </a:lnTo>
                  <a:lnTo>
                    <a:pt x="170713" y="831100"/>
                  </a:lnTo>
                  <a:lnTo>
                    <a:pt x="206819" y="858100"/>
                  </a:lnTo>
                  <a:lnTo>
                    <a:pt x="245503" y="881595"/>
                  </a:lnTo>
                  <a:lnTo>
                    <a:pt x="286512" y="901357"/>
                  </a:lnTo>
                  <a:lnTo>
                    <a:pt x="329615" y="917130"/>
                  </a:lnTo>
                  <a:lnTo>
                    <a:pt x="374561" y="928687"/>
                  </a:lnTo>
                  <a:lnTo>
                    <a:pt x="421144" y="935799"/>
                  </a:lnTo>
                  <a:lnTo>
                    <a:pt x="469112" y="938212"/>
                  </a:lnTo>
                  <a:lnTo>
                    <a:pt x="517067" y="935799"/>
                  </a:lnTo>
                  <a:lnTo>
                    <a:pt x="563651" y="928687"/>
                  </a:lnTo>
                  <a:lnTo>
                    <a:pt x="608584" y="917130"/>
                  </a:lnTo>
                  <a:lnTo>
                    <a:pt x="651764" y="901357"/>
                  </a:lnTo>
                  <a:lnTo>
                    <a:pt x="692658" y="881595"/>
                  </a:lnTo>
                  <a:lnTo>
                    <a:pt x="731393" y="858100"/>
                  </a:lnTo>
                  <a:lnTo>
                    <a:pt x="767461" y="831100"/>
                  </a:lnTo>
                  <a:lnTo>
                    <a:pt x="800862" y="800811"/>
                  </a:lnTo>
                  <a:lnTo>
                    <a:pt x="831088" y="767499"/>
                  </a:lnTo>
                  <a:lnTo>
                    <a:pt x="858138" y="731393"/>
                  </a:lnTo>
                  <a:lnTo>
                    <a:pt x="881634" y="692708"/>
                  </a:lnTo>
                  <a:lnTo>
                    <a:pt x="901319" y="651700"/>
                  </a:lnTo>
                  <a:lnTo>
                    <a:pt x="917067" y="608584"/>
                  </a:lnTo>
                  <a:lnTo>
                    <a:pt x="928624" y="563626"/>
                  </a:lnTo>
                  <a:lnTo>
                    <a:pt x="935736" y="517017"/>
                  </a:lnTo>
                  <a:lnTo>
                    <a:pt x="938276" y="469138"/>
                  </a:lnTo>
                  <a:lnTo>
                    <a:pt x="935736" y="421131"/>
                  </a:lnTo>
                  <a:lnTo>
                    <a:pt x="928624" y="374523"/>
                  </a:lnTo>
                  <a:lnTo>
                    <a:pt x="917067" y="329565"/>
                  </a:lnTo>
                  <a:lnTo>
                    <a:pt x="901319" y="286512"/>
                  </a:lnTo>
                  <a:lnTo>
                    <a:pt x="881634" y="245491"/>
                  </a:lnTo>
                  <a:lnTo>
                    <a:pt x="858138" y="206882"/>
                  </a:lnTo>
                  <a:lnTo>
                    <a:pt x="831088" y="170687"/>
                  </a:lnTo>
                  <a:lnTo>
                    <a:pt x="800862" y="137413"/>
                  </a:lnTo>
                  <a:lnTo>
                    <a:pt x="767461" y="107061"/>
                  </a:lnTo>
                  <a:lnTo>
                    <a:pt x="731393" y="80137"/>
                  </a:lnTo>
                  <a:lnTo>
                    <a:pt x="692658" y="56642"/>
                  </a:lnTo>
                  <a:lnTo>
                    <a:pt x="651764" y="36830"/>
                  </a:lnTo>
                  <a:lnTo>
                    <a:pt x="608584" y="21081"/>
                  </a:lnTo>
                  <a:lnTo>
                    <a:pt x="563651" y="9525"/>
                  </a:lnTo>
                  <a:lnTo>
                    <a:pt x="517067" y="2412"/>
                  </a:lnTo>
                  <a:lnTo>
                    <a:pt x="469112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90015" y="5166359"/>
              <a:ext cx="542544" cy="54863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422648" y="4971288"/>
              <a:ext cx="938530" cy="938530"/>
            </a:xfrm>
            <a:custGeom>
              <a:avLst/>
              <a:gdLst/>
              <a:ahLst/>
              <a:cxnLst/>
              <a:rect l="l" t="t" r="r" b="b"/>
              <a:pathLst>
                <a:path w="938529" h="938529">
                  <a:moveTo>
                    <a:pt x="469138" y="0"/>
                  </a:moveTo>
                  <a:lnTo>
                    <a:pt x="421131" y="2412"/>
                  </a:lnTo>
                  <a:lnTo>
                    <a:pt x="374523" y="9525"/>
                  </a:lnTo>
                  <a:lnTo>
                    <a:pt x="329564" y="21081"/>
                  </a:lnTo>
                  <a:lnTo>
                    <a:pt x="286512" y="36830"/>
                  </a:lnTo>
                  <a:lnTo>
                    <a:pt x="245490" y="56642"/>
                  </a:lnTo>
                  <a:lnTo>
                    <a:pt x="206882" y="80137"/>
                  </a:lnTo>
                  <a:lnTo>
                    <a:pt x="170687" y="107061"/>
                  </a:lnTo>
                  <a:lnTo>
                    <a:pt x="137413" y="137413"/>
                  </a:lnTo>
                  <a:lnTo>
                    <a:pt x="107061" y="170687"/>
                  </a:lnTo>
                  <a:lnTo>
                    <a:pt x="80137" y="206882"/>
                  </a:lnTo>
                  <a:lnTo>
                    <a:pt x="56641" y="245491"/>
                  </a:lnTo>
                  <a:lnTo>
                    <a:pt x="36829" y="286512"/>
                  </a:lnTo>
                  <a:lnTo>
                    <a:pt x="21081" y="329565"/>
                  </a:lnTo>
                  <a:lnTo>
                    <a:pt x="9525" y="374523"/>
                  </a:lnTo>
                  <a:lnTo>
                    <a:pt x="2412" y="421131"/>
                  </a:lnTo>
                  <a:lnTo>
                    <a:pt x="0" y="469138"/>
                  </a:lnTo>
                  <a:lnTo>
                    <a:pt x="2412" y="517017"/>
                  </a:lnTo>
                  <a:lnTo>
                    <a:pt x="9525" y="563626"/>
                  </a:lnTo>
                  <a:lnTo>
                    <a:pt x="21081" y="608584"/>
                  </a:lnTo>
                  <a:lnTo>
                    <a:pt x="36829" y="651700"/>
                  </a:lnTo>
                  <a:lnTo>
                    <a:pt x="56641" y="692708"/>
                  </a:lnTo>
                  <a:lnTo>
                    <a:pt x="80137" y="731393"/>
                  </a:lnTo>
                  <a:lnTo>
                    <a:pt x="107061" y="767499"/>
                  </a:lnTo>
                  <a:lnTo>
                    <a:pt x="137413" y="800811"/>
                  </a:lnTo>
                  <a:lnTo>
                    <a:pt x="170687" y="831100"/>
                  </a:lnTo>
                  <a:lnTo>
                    <a:pt x="206882" y="858100"/>
                  </a:lnTo>
                  <a:lnTo>
                    <a:pt x="245490" y="881595"/>
                  </a:lnTo>
                  <a:lnTo>
                    <a:pt x="286512" y="901357"/>
                  </a:lnTo>
                  <a:lnTo>
                    <a:pt x="329564" y="917130"/>
                  </a:lnTo>
                  <a:lnTo>
                    <a:pt x="374523" y="928687"/>
                  </a:lnTo>
                  <a:lnTo>
                    <a:pt x="421131" y="935799"/>
                  </a:lnTo>
                  <a:lnTo>
                    <a:pt x="469138" y="938212"/>
                  </a:lnTo>
                  <a:lnTo>
                    <a:pt x="517016" y="935799"/>
                  </a:lnTo>
                  <a:lnTo>
                    <a:pt x="563626" y="928687"/>
                  </a:lnTo>
                  <a:lnTo>
                    <a:pt x="608584" y="917130"/>
                  </a:lnTo>
                  <a:lnTo>
                    <a:pt x="651763" y="901357"/>
                  </a:lnTo>
                  <a:lnTo>
                    <a:pt x="692657" y="881595"/>
                  </a:lnTo>
                  <a:lnTo>
                    <a:pt x="731392" y="858100"/>
                  </a:lnTo>
                  <a:lnTo>
                    <a:pt x="767461" y="831100"/>
                  </a:lnTo>
                  <a:lnTo>
                    <a:pt x="800862" y="800811"/>
                  </a:lnTo>
                  <a:lnTo>
                    <a:pt x="831088" y="767499"/>
                  </a:lnTo>
                  <a:lnTo>
                    <a:pt x="858138" y="731393"/>
                  </a:lnTo>
                  <a:lnTo>
                    <a:pt x="881634" y="692708"/>
                  </a:lnTo>
                  <a:lnTo>
                    <a:pt x="901318" y="651700"/>
                  </a:lnTo>
                  <a:lnTo>
                    <a:pt x="917066" y="608584"/>
                  </a:lnTo>
                  <a:lnTo>
                    <a:pt x="928624" y="563626"/>
                  </a:lnTo>
                  <a:lnTo>
                    <a:pt x="935736" y="517017"/>
                  </a:lnTo>
                  <a:lnTo>
                    <a:pt x="938276" y="469138"/>
                  </a:lnTo>
                  <a:lnTo>
                    <a:pt x="935736" y="421131"/>
                  </a:lnTo>
                  <a:lnTo>
                    <a:pt x="928624" y="374523"/>
                  </a:lnTo>
                  <a:lnTo>
                    <a:pt x="917066" y="329565"/>
                  </a:lnTo>
                  <a:lnTo>
                    <a:pt x="901318" y="286512"/>
                  </a:lnTo>
                  <a:lnTo>
                    <a:pt x="881634" y="245491"/>
                  </a:lnTo>
                  <a:lnTo>
                    <a:pt x="858138" y="206882"/>
                  </a:lnTo>
                  <a:lnTo>
                    <a:pt x="831088" y="170687"/>
                  </a:lnTo>
                  <a:lnTo>
                    <a:pt x="800862" y="137413"/>
                  </a:lnTo>
                  <a:lnTo>
                    <a:pt x="767461" y="107061"/>
                  </a:lnTo>
                  <a:lnTo>
                    <a:pt x="731392" y="80137"/>
                  </a:lnTo>
                  <a:lnTo>
                    <a:pt x="692657" y="56642"/>
                  </a:lnTo>
                  <a:lnTo>
                    <a:pt x="651763" y="36830"/>
                  </a:lnTo>
                  <a:lnTo>
                    <a:pt x="608584" y="21081"/>
                  </a:lnTo>
                  <a:lnTo>
                    <a:pt x="563626" y="9525"/>
                  </a:lnTo>
                  <a:lnTo>
                    <a:pt x="517016" y="2412"/>
                  </a:lnTo>
                  <a:lnTo>
                    <a:pt x="46913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17719" y="5169407"/>
              <a:ext cx="551688" cy="54254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8153400" y="4971288"/>
              <a:ext cx="935355" cy="938530"/>
            </a:xfrm>
            <a:custGeom>
              <a:avLst/>
              <a:gdLst/>
              <a:ahLst/>
              <a:cxnLst/>
              <a:rect l="l" t="t" r="r" b="b"/>
              <a:pathLst>
                <a:path w="935354" h="938529">
                  <a:moveTo>
                    <a:pt x="467614" y="0"/>
                  </a:moveTo>
                  <a:lnTo>
                    <a:pt x="419734" y="2412"/>
                  </a:lnTo>
                  <a:lnTo>
                    <a:pt x="373379" y="9525"/>
                  </a:lnTo>
                  <a:lnTo>
                    <a:pt x="328549" y="21081"/>
                  </a:lnTo>
                  <a:lnTo>
                    <a:pt x="285623" y="36830"/>
                  </a:lnTo>
                  <a:lnTo>
                    <a:pt x="244728" y="56642"/>
                  </a:lnTo>
                  <a:lnTo>
                    <a:pt x="206121" y="80137"/>
                  </a:lnTo>
                  <a:lnTo>
                    <a:pt x="170179" y="107061"/>
                  </a:lnTo>
                  <a:lnTo>
                    <a:pt x="136905" y="137413"/>
                  </a:lnTo>
                  <a:lnTo>
                    <a:pt x="106806" y="170687"/>
                  </a:lnTo>
                  <a:lnTo>
                    <a:pt x="79882" y="206882"/>
                  </a:lnTo>
                  <a:lnTo>
                    <a:pt x="56388" y="245491"/>
                  </a:lnTo>
                  <a:lnTo>
                    <a:pt x="36702" y="286512"/>
                  </a:lnTo>
                  <a:lnTo>
                    <a:pt x="21081" y="329565"/>
                  </a:lnTo>
                  <a:lnTo>
                    <a:pt x="9525" y="374523"/>
                  </a:lnTo>
                  <a:lnTo>
                    <a:pt x="2413" y="421131"/>
                  </a:lnTo>
                  <a:lnTo>
                    <a:pt x="0" y="469138"/>
                  </a:lnTo>
                  <a:lnTo>
                    <a:pt x="2413" y="517017"/>
                  </a:lnTo>
                  <a:lnTo>
                    <a:pt x="9525" y="563626"/>
                  </a:lnTo>
                  <a:lnTo>
                    <a:pt x="21081" y="608584"/>
                  </a:lnTo>
                  <a:lnTo>
                    <a:pt x="36702" y="651700"/>
                  </a:lnTo>
                  <a:lnTo>
                    <a:pt x="56388" y="692708"/>
                  </a:lnTo>
                  <a:lnTo>
                    <a:pt x="79882" y="731393"/>
                  </a:lnTo>
                  <a:lnTo>
                    <a:pt x="106806" y="767499"/>
                  </a:lnTo>
                  <a:lnTo>
                    <a:pt x="136905" y="800811"/>
                  </a:lnTo>
                  <a:lnTo>
                    <a:pt x="170179" y="831100"/>
                  </a:lnTo>
                  <a:lnTo>
                    <a:pt x="206121" y="858100"/>
                  </a:lnTo>
                  <a:lnTo>
                    <a:pt x="244728" y="881595"/>
                  </a:lnTo>
                  <a:lnTo>
                    <a:pt x="285623" y="901357"/>
                  </a:lnTo>
                  <a:lnTo>
                    <a:pt x="328549" y="917130"/>
                  </a:lnTo>
                  <a:lnTo>
                    <a:pt x="373379" y="928687"/>
                  </a:lnTo>
                  <a:lnTo>
                    <a:pt x="419734" y="935799"/>
                  </a:lnTo>
                  <a:lnTo>
                    <a:pt x="467614" y="938212"/>
                  </a:lnTo>
                  <a:lnTo>
                    <a:pt x="515366" y="935799"/>
                  </a:lnTo>
                  <a:lnTo>
                    <a:pt x="561848" y="928687"/>
                  </a:lnTo>
                  <a:lnTo>
                    <a:pt x="606678" y="917130"/>
                  </a:lnTo>
                  <a:lnTo>
                    <a:pt x="649604" y="901357"/>
                  </a:lnTo>
                  <a:lnTo>
                    <a:pt x="690499" y="881595"/>
                  </a:lnTo>
                  <a:lnTo>
                    <a:pt x="728979" y="858100"/>
                  </a:lnTo>
                  <a:lnTo>
                    <a:pt x="765048" y="831100"/>
                  </a:lnTo>
                  <a:lnTo>
                    <a:pt x="798195" y="800811"/>
                  </a:lnTo>
                  <a:lnTo>
                    <a:pt x="828421" y="767499"/>
                  </a:lnTo>
                  <a:lnTo>
                    <a:pt x="855345" y="731393"/>
                  </a:lnTo>
                  <a:lnTo>
                    <a:pt x="878713" y="692708"/>
                  </a:lnTo>
                  <a:lnTo>
                    <a:pt x="898398" y="651700"/>
                  </a:lnTo>
                  <a:lnTo>
                    <a:pt x="914146" y="608584"/>
                  </a:lnTo>
                  <a:lnTo>
                    <a:pt x="925702" y="563626"/>
                  </a:lnTo>
                  <a:lnTo>
                    <a:pt x="932815" y="517017"/>
                  </a:lnTo>
                  <a:lnTo>
                    <a:pt x="935227" y="469138"/>
                  </a:lnTo>
                  <a:lnTo>
                    <a:pt x="932815" y="421131"/>
                  </a:lnTo>
                  <a:lnTo>
                    <a:pt x="925702" y="374523"/>
                  </a:lnTo>
                  <a:lnTo>
                    <a:pt x="914146" y="329565"/>
                  </a:lnTo>
                  <a:lnTo>
                    <a:pt x="898398" y="286512"/>
                  </a:lnTo>
                  <a:lnTo>
                    <a:pt x="878713" y="245491"/>
                  </a:lnTo>
                  <a:lnTo>
                    <a:pt x="855345" y="206882"/>
                  </a:lnTo>
                  <a:lnTo>
                    <a:pt x="828421" y="170687"/>
                  </a:lnTo>
                  <a:lnTo>
                    <a:pt x="798195" y="137413"/>
                  </a:lnTo>
                  <a:lnTo>
                    <a:pt x="765048" y="107061"/>
                  </a:lnTo>
                  <a:lnTo>
                    <a:pt x="728979" y="80137"/>
                  </a:lnTo>
                  <a:lnTo>
                    <a:pt x="690499" y="56642"/>
                  </a:lnTo>
                  <a:lnTo>
                    <a:pt x="649604" y="36830"/>
                  </a:lnTo>
                  <a:lnTo>
                    <a:pt x="606678" y="21081"/>
                  </a:lnTo>
                  <a:lnTo>
                    <a:pt x="561848" y="9525"/>
                  </a:lnTo>
                  <a:lnTo>
                    <a:pt x="515366" y="2412"/>
                  </a:lnTo>
                  <a:lnTo>
                    <a:pt x="46761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348472" y="5166359"/>
              <a:ext cx="545592" cy="545591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5549010" y="928243"/>
            <a:ext cx="2139315" cy="144081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70"/>
              </a:spcBef>
            </a:pPr>
            <a:r>
              <a:rPr sz="2300" spc="-45" dirty="0">
                <a:solidFill>
                  <a:srgbClr val="001F5F"/>
                </a:solidFill>
                <a:latin typeface="Calibri"/>
                <a:cs typeface="Calibri"/>
              </a:rPr>
              <a:t>World</a:t>
            </a:r>
            <a:r>
              <a:rPr sz="23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300" spc="-20" dirty="0">
                <a:solidFill>
                  <a:srgbClr val="001F5F"/>
                </a:solidFill>
                <a:latin typeface="Calibri"/>
                <a:cs typeface="Calibri"/>
              </a:rPr>
              <a:t>Class </a:t>
            </a:r>
            <a:r>
              <a:rPr sz="2300" spc="-10" dirty="0">
                <a:solidFill>
                  <a:srgbClr val="001F5F"/>
                </a:solidFill>
                <a:latin typeface="Calibri"/>
                <a:cs typeface="Calibri"/>
              </a:rPr>
              <a:t>Integrated </a:t>
            </a:r>
            <a:r>
              <a:rPr sz="2300" spc="-30" dirty="0">
                <a:solidFill>
                  <a:srgbClr val="001F5F"/>
                </a:solidFill>
                <a:latin typeface="Calibri"/>
                <a:cs typeface="Calibri"/>
              </a:rPr>
              <a:t>infrastructure</a:t>
            </a:r>
            <a:r>
              <a:rPr sz="2300" spc="-25" dirty="0">
                <a:solidFill>
                  <a:srgbClr val="001F5F"/>
                </a:solidFill>
                <a:latin typeface="Calibri"/>
                <a:cs typeface="Calibri"/>
              </a:rPr>
              <a:t> and </a:t>
            </a:r>
            <a:r>
              <a:rPr sz="2300" spc="-10" dirty="0">
                <a:solidFill>
                  <a:srgbClr val="001F5F"/>
                </a:solidFill>
                <a:latin typeface="Calibri"/>
                <a:cs typeface="Calibri"/>
              </a:rPr>
              <a:t>logistics</a:t>
            </a:r>
            <a:r>
              <a:rPr sz="23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001F5F"/>
                </a:solidFill>
                <a:latin typeface="Calibri"/>
                <a:cs typeface="Calibri"/>
              </a:rPr>
              <a:t>support.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280017" y="1286332"/>
            <a:ext cx="2140585" cy="7340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solidFill>
                  <a:srgbClr val="001F5F"/>
                </a:solidFill>
                <a:latin typeface="Calibri"/>
                <a:cs typeface="Calibri"/>
              </a:rPr>
              <a:t>Access</a:t>
            </a:r>
            <a:r>
              <a:rPr sz="2300" spc="-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001F5F"/>
                </a:solidFill>
                <a:latin typeface="Calibri"/>
                <a:cs typeface="Calibri"/>
              </a:rPr>
              <a:t>to</a:t>
            </a:r>
            <a:r>
              <a:rPr sz="23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23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001F5F"/>
                </a:solidFill>
                <a:latin typeface="Calibri"/>
                <a:cs typeface="Calibri"/>
              </a:rPr>
              <a:t>skilled</a:t>
            </a:r>
            <a:endParaRPr sz="2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2300" spc="-10" dirty="0">
                <a:solidFill>
                  <a:srgbClr val="001F5F"/>
                </a:solidFill>
                <a:latin typeface="Calibri"/>
                <a:cs typeface="Calibri"/>
              </a:rPr>
              <a:t>workforce.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817877" y="2800604"/>
            <a:ext cx="2195195" cy="144081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70"/>
              </a:spcBef>
            </a:pPr>
            <a:r>
              <a:rPr sz="2300" dirty="0">
                <a:solidFill>
                  <a:srgbClr val="001F5F"/>
                </a:solidFill>
                <a:latin typeface="Calibri"/>
                <a:cs typeface="Calibri"/>
              </a:rPr>
              <a:t>Self</a:t>
            </a:r>
            <a:r>
              <a:rPr sz="23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001F5F"/>
                </a:solidFill>
                <a:latin typeface="Calibri"/>
                <a:cs typeface="Calibri"/>
              </a:rPr>
              <a:t>Sufficient </a:t>
            </a:r>
            <a:r>
              <a:rPr sz="2300" spc="-30" dirty="0">
                <a:solidFill>
                  <a:srgbClr val="001F5F"/>
                </a:solidFill>
                <a:latin typeface="Calibri"/>
                <a:cs typeface="Calibri"/>
              </a:rPr>
              <a:t>Renewable</a:t>
            </a:r>
            <a:r>
              <a:rPr sz="23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001F5F"/>
                </a:solidFill>
                <a:latin typeface="Calibri"/>
                <a:cs typeface="Calibri"/>
              </a:rPr>
              <a:t>Energy </a:t>
            </a:r>
            <a:r>
              <a:rPr sz="2300" dirty="0">
                <a:solidFill>
                  <a:srgbClr val="001F5F"/>
                </a:solidFill>
                <a:latin typeface="Calibri"/>
                <a:cs typeface="Calibri"/>
              </a:rPr>
              <a:t>@</a:t>
            </a:r>
            <a:r>
              <a:rPr sz="23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001F5F"/>
                </a:solidFill>
                <a:latin typeface="Calibri"/>
                <a:cs typeface="Calibri"/>
              </a:rPr>
              <a:t>Less</a:t>
            </a:r>
            <a:r>
              <a:rPr sz="23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001F5F"/>
                </a:solidFill>
                <a:latin typeface="Calibri"/>
                <a:cs typeface="Calibri"/>
              </a:rPr>
              <a:t>than</a:t>
            </a:r>
            <a:r>
              <a:rPr sz="23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001F5F"/>
                </a:solidFill>
                <a:latin typeface="Calibri"/>
                <a:cs typeface="Calibri"/>
              </a:rPr>
              <a:t>Rs</a:t>
            </a:r>
            <a:r>
              <a:rPr sz="23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001F5F"/>
                </a:solidFill>
                <a:latin typeface="Calibri"/>
                <a:cs typeface="Calibri"/>
              </a:rPr>
              <a:t>4</a:t>
            </a:r>
            <a:r>
              <a:rPr sz="23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300" spc="-50" dirty="0">
                <a:solidFill>
                  <a:srgbClr val="001F5F"/>
                </a:solidFill>
                <a:latin typeface="Calibri"/>
                <a:cs typeface="Calibri"/>
              </a:rPr>
              <a:t>/ </a:t>
            </a:r>
            <a:r>
              <a:rPr sz="2300" spc="-20" dirty="0">
                <a:solidFill>
                  <a:srgbClr val="001F5F"/>
                </a:solidFill>
                <a:latin typeface="Calibri"/>
                <a:cs typeface="Calibri"/>
              </a:rPr>
              <a:t>Unit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549010" y="2979166"/>
            <a:ext cx="2120900" cy="109347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40"/>
              </a:spcBef>
            </a:pPr>
            <a:r>
              <a:rPr sz="2300" spc="-25" dirty="0">
                <a:solidFill>
                  <a:srgbClr val="001F5F"/>
                </a:solidFill>
                <a:latin typeface="Calibri"/>
                <a:cs typeface="Calibri"/>
              </a:rPr>
              <a:t>Proximity</a:t>
            </a:r>
            <a:r>
              <a:rPr sz="23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001F5F"/>
                </a:solidFill>
                <a:latin typeface="Calibri"/>
                <a:cs typeface="Calibri"/>
              </a:rPr>
              <a:t>to</a:t>
            </a:r>
            <a:r>
              <a:rPr sz="2300" spc="-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300" spc="-25" dirty="0">
                <a:solidFill>
                  <a:srgbClr val="001F5F"/>
                </a:solidFill>
                <a:latin typeface="Calibri"/>
                <a:cs typeface="Calibri"/>
              </a:rPr>
              <a:t>raw </a:t>
            </a:r>
            <a:r>
              <a:rPr sz="2300" spc="-10" dirty="0">
                <a:solidFill>
                  <a:srgbClr val="001F5F"/>
                </a:solidFill>
                <a:latin typeface="Calibri"/>
                <a:cs typeface="Calibri"/>
              </a:rPr>
              <a:t>material</a:t>
            </a:r>
            <a:r>
              <a:rPr sz="2300" spc="-1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001F5F"/>
                </a:solidFill>
                <a:latin typeface="Calibri"/>
                <a:cs typeface="Calibri"/>
              </a:rPr>
              <a:t>suppliers </a:t>
            </a:r>
            <a:r>
              <a:rPr sz="2300" dirty="0">
                <a:solidFill>
                  <a:srgbClr val="001F5F"/>
                </a:solidFill>
                <a:latin typeface="Calibri"/>
                <a:cs typeface="Calibri"/>
              </a:rPr>
              <a:t>and</a:t>
            </a:r>
            <a:r>
              <a:rPr sz="23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001F5F"/>
                </a:solidFill>
                <a:latin typeface="Calibri"/>
                <a:cs typeface="Calibri"/>
              </a:rPr>
              <a:t>markets.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280017" y="3158693"/>
            <a:ext cx="2164080" cy="7308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solidFill>
                  <a:srgbClr val="001F5F"/>
                </a:solidFill>
                <a:latin typeface="Calibri"/>
                <a:cs typeface="Calibri"/>
              </a:rPr>
              <a:t>Global</a:t>
            </a:r>
            <a:r>
              <a:rPr sz="230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300" spc="-40" dirty="0">
                <a:solidFill>
                  <a:srgbClr val="001F5F"/>
                </a:solidFill>
                <a:latin typeface="Calibri"/>
                <a:cs typeface="Calibri"/>
              </a:rPr>
              <a:t>Technology</a:t>
            </a:r>
            <a:endParaRPr sz="2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2300" spc="-10" dirty="0">
                <a:solidFill>
                  <a:srgbClr val="001F5F"/>
                </a:solidFill>
                <a:latin typeface="Calibri"/>
                <a:cs typeface="Calibri"/>
              </a:rPr>
              <a:t>Partners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817877" y="4850384"/>
            <a:ext cx="1865630" cy="108458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algn="just">
              <a:lnSpc>
                <a:spcPct val="100899"/>
              </a:lnSpc>
              <a:spcBef>
                <a:spcPts val="80"/>
              </a:spcBef>
            </a:pPr>
            <a:r>
              <a:rPr sz="2300" dirty="0">
                <a:solidFill>
                  <a:srgbClr val="001F5F"/>
                </a:solidFill>
                <a:latin typeface="Calibri"/>
                <a:cs typeface="Calibri"/>
              </a:rPr>
              <a:t>Subsidized</a:t>
            </a:r>
            <a:r>
              <a:rPr sz="2300" spc="-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300" spc="-20" dirty="0">
                <a:solidFill>
                  <a:srgbClr val="001F5F"/>
                </a:solidFill>
                <a:latin typeface="Calibri"/>
                <a:cs typeface="Calibri"/>
              </a:rPr>
              <a:t>land </a:t>
            </a:r>
            <a:r>
              <a:rPr sz="2300" dirty="0">
                <a:solidFill>
                  <a:srgbClr val="001F5F"/>
                </a:solidFill>
                <a:latin typeface="Calibri"/>
                <a:cs typeface="Calibri"/>
              </a:rPr>
              <a:t>acquisition</a:t>
            </a:r>
            <a:r>
              <a:rPr sz="2300" spc="2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300" spc="-25" dirty="0">
                <a:solidFill>
                  <a:srgbClr val="001F5F"/>
                </a:solidFill>
                <a:latin typeface="Calibri"/>
                <a:cs typeface="Calibri"/>
              </a:rPr>
              <a:t>and </a:t>
            </a:r>
            <a:r>
              <a:rPr sz="2300" dirty="0">
                <a:solidFill>
                  <a:srgbClr val="001F5F"/>
                </a:solidFill>
                <a:latin typeface="Calibri"/>
                <a:cs typeface="Calibri"/>
              </a:rPr>
              <a:t>lease</a:t>
            </a:r>
            <a:r>
              <a:rPr sz="230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001F5F"/>
                </a:solidFill>
                <a:latin typeface="Calibri"/>
                <a:cs typeface="Calibri"/>
              </a:rPr>
              <a:t>options.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549010" y="4669916"/>
            <a:ext cx="1395730" cy="144081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70"/>
              </a:spcBef>
            </a:pPr>
            <a:r>
              <a:rPr sz="2300" spc="-30" dirty="0">
                <a:solidFill>
                  <a:srgbClr val="001F5F"/>
                </a:solidFill>
                <a:latin typeface="Calibri"/>
                <a:cs typeface="Calibri"/>
              </a:rPr>
              <a:t>Customized </a:t>
            </a:r>
            <a:r>
              <a:rPr sz="2300" spc="-10" dirty="0">
                <a:solidFill>
                  <a:srgbClr val="001F5F"/>
                </a:solidFill>
                <a:latin typeface="Calibri"/>
                <a:cs typeface="Calibri"/>
              </a:rPr>
              <a:t>financial assistance programs.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280017" y="4850384"/>
            <a:ext cx="1430020" cy="108458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80"/>
              </a:spcBef>
            </a:pPr>
            <a:r>
              <a:rPr sz="2300" spc="-10" dirty="0">
                <a:solidFill>
                  <a:srgbClr val="001F5F"/>
                </a:solidFill>
                <a:latin typeface="Calibri"/>
                <a:cs typeface="Calibri"/>
              </a:rPr>
              <a:t>Simplified regulatory </a:t>
            </a:r>
            <a:r>
              <a:rPr sz="2300" spc="-25" dirty="0">
                <a:solidFill>
                  <a:srgbClr val="001F5F"/>
                </a:solidFill>
                <a:latin typeface="Calibri"/>
                <a:cs typeface="Calibri"/>
              </a:rPr>
              <a:t>procedures.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627684" y="195453"/>
            <a:ext cx="3407410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00" spc="-290" dirty="0">
                <a:solidFill>
                  <a:srgbClr val="001F5F"/>
                </a:solidFill>
              </a:rPr>
              <a:t>Project</a:t>
            </a:r>
            <a:r>
              <a:rPr sz="3100" spc="-30" dirty="0">
                <a:solidFill>
                  <a:srgbClr val="001F5F"/>
                </a:solidFill>
              </a:rPr>
              <a:t> </a:t>
            </a:r>
            <a:r>
              <a:rPr sz="3100" spc="-665" dirty="0">
                <a:solidFill>
                  <a:srgbClr val="001F5F"/>
                </a:solidFill>
              </a:rPr>
              <a:t>H</a:t>
            </a:r>
            <a:r>
              <a:rPr sz="3100" spc="-210" dirty="0">
                <a:solidFill>
                  <a:srgbClr val="001F5F"/>
                </a:solidFill>
              </a:rPr>
              <a:t>i</a:t>
            </a:r>
            <a:r>
              <a:rPr sz="3100" spc="40" dirty="0">
                <a:solidFill>
                  <a:srgbClr val="001F5F"/>
                </a:solidFill>
              </a:rPr>
              <a:t>g</a:t>
            </a:r>
            <a:r>
              <a:rPr sz="3100" spc="-20" dirty="0">
                <a:solidFill>
                  <a:srgbClr val="001F5F"/>
                </a:solidFill>
              </a:rPr>
              <a:t>h</a:t>
            </a:r>
            <a:r>
              <a:rPr sz="3100" spc="-405" dirty="0">
                <a:solidFill>
                  <a:srgbClr val="001F5F"/>
                </a:solidFill>
              </a:rPr>
              <a:t> </a:t>
            </a:r>
            <a:r>
              <a:rPr sz="3100" spc="-425" dirty="0">
                <a:solidFill>
                  <a:srgbClr val="001F5F"/>
                </a:solidFill>
              </a:rPr>
              <a:t>L</a:t>
            </a:r>
            <a:r>
              <a:rPr sz="3100" spc="-165" dirty="0">
                <a:solidFill>
                  <a:srgbClr val="001F5F"/>
                </a:solidFill>
              </a:rPr>
              <a:t>i</a:t>
            </a:r>
            <a:r>
              <a:rPr sz="3100" spc="85" dirty="0">
                <a:solidFill>
                  <a:srgbClr val="001F5F"/>
                </a:solidFill>
              </a:rPr>
              <a:t>g</a:t>
            </a:r>
            <a:r>
              <a:rPr sz="3100" spc="-385" dirty="0">
                <a:solidFill>
                  <a:srgbClr val="001F5F"/>
                </a:solidFill>
              </a:rPr>
              <a:t>h</a:t>
            </a:r>
            <a:r>
              <a:rPr sz="3100" spc="-35" dirty="0">
                <a:solidFill>
                  <a:srgbClr val="001F5F"/>
                </a:solidFill>
              </a:rPr>
              <a:t>t</a:t>
            </a:r>
            <a:r>
              <a:rPr sz="3100" spc="25" dirty="0">
                <a:solidFill>
                  <a:srgbClr val="001F5F"/>
                </a:solidFill>
              </a:rPr>
              <a:t>s</a:t>
            </a:r>
            <a:endParaRPr sz="3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5644" y="784936"/>
            <a:ext cx="4393565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300" spc="-560" dirty="0">
                <a:solidFill>
                  <a:srgbClr val="001F5F"/>
                </a:solidFill>
              </a:rPr>
              <a:t>P</a:t>
            </a:r>
            <a:r>
              <a:rPr sz="4300" spc="-630" dirty="0">
                <a:solidFill>
                  <a:srgbClr val="001F5F"/>
                </a:solidFill>
              </a:rPr>
              <a:t>r</a:t>
            </a:r>
            <a:r>
              <a:rPr sz="4300" spc="-430" dirty="0">
                <a:solidFill>
                  <a:srgbClr val="001F5F"/>
                </a:solidFill>
              </a:rPr>
              <a:t>o</a:t>
            </a:r>
            <a:r>
              <a:rPr sz="4300" spc="-425" dirty="0">
                <a:solidFill>
                  <a:srgbClr val="001F5F"/>
                </a:solidFill>
              </a:rPr>
              <a:t>j</a:t>
            </a:r>
            <a:r>
              <a:rPr sz="4300" spc="-540" dirty="0">
                <a:solidFill>
                  <a:srgbClr val="001F5F"/>
                </a:solidFill>
              </a:rPr>
              <a:t>e</a:t>
            </a:r>
            <a:r>
              <a:rPr sz="4300" spc="-340" dirty="0">
                <a:solidFill>
                  <a:srgbClr val="001F5F"/>
                </a:solidFill>
              </a:rPr>
              <a:t>c</a:t>
            </a:r>
            <a:r>
              <a:rPr sz="4300" spc="-15" dirty="0">
                <a:solidFill>
                  <a:srgbClr val="001F5F"/>
                </a:solidFill>
              </a:rPr>
              <a:t>t</a:t>
            </a:r>
            <a:r>
              <a:rPr sz="4300" spc="-105" dirty="0">
                <a:solidFill>
                  <a:srgbClr val="001F5F"/>
                </a:solidFill>
              </a:rPr>
              <a:t> </a:t>
            </a:r>
            <a:r>
              <a:rPr sz="4300" spc="-965" dirty="0">
                <a:solidFill>
                  <a:srgbClr val="001F5F"/>
                </a:solidFill>
              </a:rPr>
              <a:t>H</a:t>
            </a:r>
            <a:r>
              <a:rPr sz="4300" spc="-320" dirty="0">
                <a:solidFill>
                  <a:srgbClr val="001F5F"/>
                </a:solidFill>
              </a:rPr>
              <a:t>i</a:t>
            </a:r>
            <a:r>
              <a:rPr sz="4300" spc="70" dirty="0">
                <a:solidFill>
                  <a:srgbClr val="001F5F"/>
                </a:solidFill>
              </a:rPr>
              <a:t>g</a:t>
            </a:r>
            <a:r>
              <a:rPr sz="4300" spc="-620" dirty="0">
                <a:solidFill>
                  <a:srgbClr val="001F5F"/>
                </a:solidFill>
              </a:rPr>
              <a:t>h</a:t>
            </a:r>
            <a:r>
              <a:rPr sz="4300" spc="-250" dirty="0">
                <a:solidFill>
                  <a:srgbClr val="001F5F"/>
                </a:solidFill>
              </a:rPr>
              <a:t>l</a:t>
            </a:r>
            <a:r>
              <a:rPr sz="4300" spc="-320" dirty="0">
                <a:solidFill>
                  <a:srgbClr val="001F5F"/>
                </a:solidFill>
              </a:rPr>
              <a:t>i</a:t>
            </a:r>
            <a:r>
              <a:rPr sz="4300" spc="75" dirty="0">
                <a:solidFill>
                  <a:srgbClr val="001F5F"/>
                </a:solidFill>
              </a:rPr>
              <a:t>g</a:t>
            </a:r>
            <a:r>
              <a:rPr sz="4300" spc="-620" dirty="0">
                <a:solidFill>
                  <a:srgbClr val="001F5F"/>
                </a:solidFill>
              </a:rPr>
              <a:t>h</a:t>
            </a:r>
            <a:r>
              <a:rPr sz="4300" spc="-125" dirty="0">
                <a:solidFill>
                  <a:srgbClr val="001F5F"/>
                </a:solidFill>
              </a:rPr>
              <a:t>t</a:t>
            </a:r>
            <a:r>
              <a:rPr sz="4300" spc="-15" dirty="0">
                <a:solidFill>
                  <a:srgbClr val="001F5F"/>
                </a:solidFill>
              </a:rPr>
              <a:t>s</a:t>
            </a:r>
            <a:endParaRPr sz="43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228600" y="1807749"/>
            <a:ext cx="8415528" cy="4853508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240665" indent="-227965">
              <a:lnSpc>
                <a:spcPct val="150000"/>
              </a:lnSpc>
              <a:spcBef>
                <a:spcPts val="835"/>
              </a:spcBef>
              <a:buSzPct val="103225"/>
              <a:buFont typeface="Wingdings"/>
              <a:buChar char=""/>
              <a:tabLst>
                <a:tab pos="240665" algn="l"/>
              </a:tabLst>
            </a:pPr>
            <a:r>
              <a:rPr sz="1800" spc="-45" dirty="0"/>
              <a:t>Manufacturers</a:t>
            </a:r>
            <a:r>
              <a:rPr sz="1800" spc="-90" dirty="0"/>
              <a:t> </a:t>
            </a:r>
            <a:r>
              <a:rPr sz="1800" dirty="0"/>
              <a:t>investment</a:t>
            </a:r>
            <a:r>
              <a:rPr sz="1800" spc="25" dirty="0"/>
              <a:t> </a:t>
            </a:r>
            <a:r>
              <a:rPr sz="1800" dirty="0"/>
              <a:t>is</a:t>
            </a:r>
            <a:r>
              <a:rPr sz="1800" spc="-10" dirty="0"/>
              <a:t> </a:t>
            </a:r>
            <a:r>
              <a:rPr sz="1800" dirty="0"/>
              <a:t>only</a:t>
            </a:r>
            <a:r>
              <a:rPr sz="1800" spc="105" dirty="0"/>
              <a:t> </a:t>
            </a:r>
            <a:r>
              <a:rPr sz="1800" spc="-165" dirty="0"/>
              <a:t>10</a:t>
            </a:r>
            <a:r>
              <a:rPr sz="1800" spc="-15" dirty="0"/>
              <a:t> </a:t>
            </a:r>
            <a:r>
              <a:rPr sz="1800" dirty="0"/>
              <a:t>%</a:t>
            </a:r>
            <a:r>
              <a:rPr sz="1800" spc="125" dirty="0"/>
              <a:t> </a:t>
            </a:r>
            <a:r>
              <a:rPr sz="1800" dirty="0"/>
              <a:t>of</a:t>
            </a:r>
            <a:r>
              <a:rPr sz="1800" spc="5" dirty="0"/>
              <a:t> </a:t>
            </a:r>
            <a:r>
              <a:rPr sz="1800" dirty="0"/>
              <a:t>the</a:t>
            </a:r>
            <a:r>
              <a:rPr sz="1800" spc="80" dirty="0"/>
              <a:t> </a:t>
            </a:r>
            <a:r>
              <a:rPr sz="1800" spc="-20" dirty="0"/>
              <a:t>Project</a:t>
            </a:r>
            <a:r>
              <a:rPr sz="1800" spc="5" dirty="0"/>
              <a:t> </a:t>
            </a:r>
            <a:r>
              <a:rPr sz="1800" spc="-10" dirty="0"/>
              <a:t>cost.</a:t>
            </a:r>
          </a:p>
          <a:p>
            <a:pPr marL="240665" indent="-227965">
              <a:lnSpc>
                <a:spcPct val="150000"/>
              </a:lnSpc>
              <a:spcBef>
                <a:spcPts val="810"/>
              </a:spcBef>
              <a:buSzPct val="103225"/>
              <a:buFont typeface="Wingdings"/>
              <a:buChar char=""/>
              <a:tabLst>
                <a:tab pos="240665" algn="l"/>
              </a:tabLst>
            </a:pPr>
            <a:r>
              <a:rPr sz="1800" spc="-45" dirty="0"/>
              <a:t>Capital</a:t>
            </a:r>
            <a:r>
              <a:rPr sz="1800" spc="-90" dirty="0"/>
              <a:t> </a:t>
            </a:r>
            <a:r>
              <a:rPr sz="1800" dirty="0"/>
              <a:t>cost</a:t>
            </a:r>
            <a:r>
              <a:rPr sz="1800" spc="-5" dirty="0"/>
              <a:t> </a:t>
            </a:r>
            <a:r>
              <a:rPr sz="1800" dirty="0"/>
              <a:t>will</a:t>
            </a:r>
            <a:r>
              <a:rPr sz="1800" spc="415" dirty="0"/>
              <a:t> </a:t>
            </a:r>
            <a:r>
              <a:rPr sz="1800" dirty="0"/>
              <a:t>be</a:t>
            </a:r>
            <a:r>
              <a:rPr sz="1800" spc="40" dirty="0"/>
              <a:t> </a:t>
            </a:r>
            <a:r>
              <a:rPr sz="1800" spc="-10" dirty="0"/>
              <a:t>partly</a:t>
            </a:r>
            <a:r>
              <a:rPr sz="1800" spc="-20" dirty="0"/>
              <a:t> </a:t>
            </a:r>
            <a:r>
              <a:rPr sz="1800" dirty="0"/>
              <a:t>subsidised</a:t>
            </a:r>
            <a:r>
              <a:rPr sz="1800" spc="-65" dirty="0"/>
              <a:t> </a:t>
            </a:r>
            <a:r>
              <a:rPr sz="1800" spc="-20" dirty="0"/>
              <a:t>and</a:t>
            </a:r>
            <a:r>
              <a:rPr sz="1800" spc="-60" dirty="0"/>
              <a:t> </a:t>
            </a:r>
            <a:r>
              <a:rPr sz="1800" spc="-25" dirty="0"/>
              <a:t>Partly</a:t>
            </a:r>
            <a:r>
              <a:rPr sz="1800" spc="-100" dirty="0"/>
              <a:t> </a:t>
            </a:r>
            <a:r>
              <a:rPr sz="1800" dirty="0"/>
              <a:t>lease</a:t>
            </a:r>
            <a:r>
              <a:rPr sz="1800" spc="20" dirty="0"/>
              <a:t> </a:t>
            </a:r>
            <a:r>
              <a:rPr sz="1800" spc="-10" dirty="0"/>
              <a:t>rental</a:t>
            </a:r>
          </a:p>
          <a:p>
            <a:pPr marL="240665" indent="-227965">
              <a:lnSpc>
                <a:spcPct val="150000"/>
              </a:lnSpc>
              <a:buSzPct val="103225"/>
              <a:buFont typeface="Wingdings"/>
              <a:buChar char=""/>
              <a:tabLst>
                <a:tab pos="240665" algn="l"/>
              </a:tabLst>
            </a:pPr>
            <a:r>
              <a:rPr sz="1800" dirty="0"/>
              <a:t>A</a:t>
            </a:r>
            <a:r>
              <a:rPr sz="1800" spc="-110" dirty="0"/>
              <a:t> </a:t>
            </a:r>
            <a:r>
              <a:rPr sz="1800" dirty="0"/>
              <a:t>Perfect</a:t>
            </a:r>
            <a:r>
              <a:rPr sz="1800" spc="-15" dirty="0"/>
              <a:t> </a:t>
            </a:r>
            <a:r>
              <a:rPr sz="1800" spc="-25" dirty="0"/>
              <a:t>Business</a:t>
            </a:r>
            <a:r>
              <a:rPr sz="1800" spc="-45" dirty="0"/>
              <a:t> </a:t>
            </a:r>
            <a:r>
              <a:rPr sz="1800" dirty="0"/>
              <a:t>Ecosystem</a:t>
            </a:r>
            <a:r>
              <a:rPr sz="1800" spc="-5" dirty="0"/>
              <a:t> </a:t>
            </a:r>
            <a:r>
              <a:rPr sz="1800" dirty="0"/>
              <a:t>with</a:t>
            </a:r>
            <a:r>
              <a:rPr sz="1800" spc="-30" dirty="0"/>
              <a:t> </a:t>
            </a:r>
            <a:r>
              <a:rPr sz="1800" spc="-70" dirty="0">
                <a:latin typeface="Cambria"/>
                <a:cs typeface="Cambria"/>
              </a:rPr>
              <a:t>24</a:t>
            </a:r>
            <a:r>
              <a:rPr sz="1800" spc="-114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x</a:t>
            </a:r>
            <a:r>
              <a:rPr sz="1800" spc="2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7</a:t>
            </a:r>
            <a:r>
              <a:rPr sz="1800" spc="-120" dirty="0">
                <a:latin typeface="Cambria"/>
                <a:cs typeface="Cambria"/>
              </a:rPr>
              <a:t> </a:t>
            </a:r>
            <a:r>
              <a:rPr sz="1800" spc="-30" dirty="0"/>
              <a:t>Raw</a:t>
            </a:r>
            <a:r>
              <a:rPr sz="1800" spc="-80" dirty="0"/>
              <a:t> </a:t>
            </a:r>
            <a:r>
              <a:rPr sz="1800" spc="-10" dirty="0"/>
              <a:t>materials</a:t>
            </a:r>
            <a:r>
              <a:rPr sz="1800" spc="-65" dirty="0"/>
              <a:t> </a:t>
            </a:r>
            <a:r>
              <a:rPr sz="1800" spc="-10" dirty="0"/>
              <a:t>availability</a:t>
            </a:r>
            <a:endParaRPr sz="1800" dirty="0">
              <a:latin typeface="Cambria"/>
              <a:cs typeface="Cambria"/>
            </a:endParaRPr>
          </a:p>
          <a:p>
            <a:pPr marL="240665" indent="-227965">
              <a:lnSpc>
                <a:spcPct val="150000"/>
              </a:lnSpc>
              <a:spcBef>
                <a:spcPts val="770"/>
              </a:spcBef>
              <a:buSzPct val="103225"/>
              <a:buFont typeface="Wingdings"/>
              <a:buChar char=""/>
              <a:tabLst>
                <a:tab pos="240665" algn="l"/>
              </a:tabLst>
            </a:pPr>
            <a:r>
              <a:rPr sz="1800" spc="-10" dirty="0"/>
              <a:t>Quality</a:t>
            </a:r>
            <a:r>
              <a:rPr sz="1800" spc="-50" dirty="0"/>
              <a:t> </a:t>
            </a:r>
            <a:r>
              <a:rPr sz="1800" dirty="0"/>
              <a:t>of</a:t>
            </a:r>
            <a:r>
              <a:rPr sz="1800" spc="-60" dirty="0"/>
              <a:t> </a:t>
            </a:r>
            <a:r>
              <a:rPr sz="1800" dirty="0"/>
              <a:t>Life</a:t>
            </a:r>
            <a:r>
              <a:rPr sz="1800" spc="345" dirty="0"/>
              <a:t> </a:t>
            </a:r>
            <a:r>
              <a:rPr sz="1800" dirty="0"/>
              <a:t>-</a:t>
            </a:r>
            <a:r>
              <a:rPr sz="1800" spc="-60" dirty="0"/>
              <a:t> </a:t>
            </a:r>
            <a:r>
              <a:rPr sz="1800" spc="-35" dirty="0"/>
              <a:t>Comfort</a:t>
            </a:r>
            <a:r>
              <a:rPr sz="1800" spc="-55" dirty="0"/>
              <a:t> </a:t>
            </a:r>
            <a:r>
              <a:rPr sz="1800" dirty="0"/>
              <a:t>&amp;</a:t>
            </a:r>
            <a:r>
              <a:rPr sz="1800" spc="-250" dirty="0"/>
              <a:t> </a:t>
            </a:r>
            <a:r>
              <a:rPr sz="1800" spc="-10" dirty="0"/>
              <a:t>Convenient</a:t>
            </a:r>
          </a:p>
          <a:p>
            <a:pPr marL="240665" indent="-227965">
              <a:lnSpc>
                <a:spcPct val="150000"/>
              </a:lnSpc>
              <a:spcBef>
                <a:spcPts val="1000"/>
              </a:spcBef>
              <a:buSzPct val="103225"/>
              <a:buFont typeface="Wingdings"/>
              <a:buChar char=""/>
              <a:tabLst>
                <a:tab pos="240665" algn="l"/>
              </a:tabLst>
            </a:pPr>
            <a:r>
              <a:rPr sz="1800" spc="-25" dirty="0"/>
              <a:t>Skilled</a:t>
            </a:r>
            <a:r>
              <a:rPr sz="1800" spc="35" dirty="0"/>
              <a:t> </a:t>
            </a:r>
            <a:r>
              <a:rPr sz="1800" spc="-60" dirty="0"/>
              <a:t>Workforce</a:t>
            </a:r>
            <a:r>
              <a:rPr sz="1800" spc="-25" dirty="0"/>
              <a:t> </a:t>
            </a:r>
            <a:r>
              <a:rPr sz="1800" spc="-20" dirty="0"/>
              <a:t>from</a:t>
            </a:r>
            <a:r>
              <a:rPr sz="1800" spc="-10" dirty="0"/>
              <a:t> </a:t>
            </a:r>
            <a:r>
              <a:rPr sz="1800" spc="-120" dirty="0"/>
              <a:t>”Walk</a:t>
            </a:r>
            <a:r>
              <a:rPr sz="1800" spc="-155" dirty="0"/>
              <a:t> </a:t>
            </a:r>
            <a:r>
              <a:rPr sz="1800" dirty="0"/>
              <a:t>to</a:t>
            </a:r>
            <a:r>
              <a:rPr sz="1800" spc="55" dirty="0"/>
              <a:t> </a:t>
            </a:r>
            <a:r>
              <a:rPr sz="1800" spc="-125" dirty="0"/>
              <a:t>Work”</a:t>
            </a:r>
            <a:r>
              <a:rPr sz="1800" spc="-100" dirty="0"/>
              <a:t> </a:t>
            </a:r>
            <a:r>
              <a:rPr sz="1800" dirty="0"/>
              <a:t>Integrated</a:t>
            </a:r>
            <a:r>
              <a:rPr sz="1800" spc="-30" dirty="0"/>
              <a:t> </a:t>
            </a:r>
            <a:r>
              <a:rPr sz="1800" spc="-130" dirty="0">
                <a:latin typeface="Cambria"/>
                <a:cs typeface="Cambria"/>
              </a:rPr>
              <a:t>(25000)</a:t>
            </a:r>
            <a:r>
              <a:rPr sz="1800" spc="-85" dirty="0">
                <a:latin typeface="Cambria"/>
                <a:cs typeface="Cambria"/>
              </a:rPr>
              <a:t> </a:t>
            </a:r>
            <a:r>
              <a:rPr sz="1800" dirty="0"/>
              <a:t>Housing</a:t>
            </a:r>
            <a:r>
              <a:rPr sz="1800" spc="-20" dirty="0"/>
              <a:t> </a:t>
            </a:r>
            <a:r>
              <a:rPr sz="1800" spc="-45" dirty="0"/>
              <a:t>Township</a:t>
            </a:r>
            <a:r>
              <a:rPr sz="1800" spc="-40" dirty="0"/>
              <a:t> </a:t>
            </a:r>
            <a:r>
              <a:rPr sz="1800" spc="-35" dirty="0"/>
              <a:t>&amp;</a:t>
            </a:r>
            <a:endParaRPr sz="1800" dirty="0">
              <a:latin typeface="Cambria"/>
              <a:cs typeface="Cambria"/>
            </a:endParaRPr>
          </a:p>
          <a:p>
            <a:pPr marL="241300">
              <a:lnSpc>
                <a:spcPct val="150000"/>
              </a:lnSpc>
            </a:pPr>
            <a:r>
              <a:rPr sz="1800" dirty="0"/>
              <a:t>Dormitory</a:t>
            </a:r>
            <a:r>
              <a:rPr sz="1800" spc="-20" dirty="0"/>
              <a:t> </a:t>
            </a:r>
            <a:r>
              <a:rPr sz="1800" spc="-10" dirty="0"/>
              <a:t>for</a:t>
            </a:r>
            <a:r>
              <a:rPr sz="1800" spc="-45" dirty="0"/>
              <a:t> </a:t>
            </a:r>
            <a:r>
              <a:rPr sz="1800" spc="-105" dirty="0">
                <a:latin typeface="Cambria"/>
                <a:cs typeface="Cambria"/>
              </a:rPr>
              <a:t>25,000</a:t>
            </a:r>
            <a:r>
              <a:rPr sz="1800" spc="-135" dirty="0">
                <a:latin typeface="Cambria"/>
                <a:cs typeface="Cambria"/>
              </a:rPr>
              <a:t> </a:t>
            </a:r>
            <a:r>
              <a:rPr sz="1800" spc="-10" dirty="0"/>
              <a:t>People.</a:t>
            </a:r>
            <a:endParaRPr sz="1800" dirty="0">
              <a:latin typeface="Cambria"/>
              <a:cs typeface="Cambria"/>
            </a:endParaRPr>
          </a:p>
          <a:p>
            <a:pPr marL="289560" indent="-276860">
              <a:lnSpc>
                <a:spcPct val="150000"/>
              </a:lnSpc>
              <a:buFont typeface="Wingdings"/>
              <a:buChar char=""/>
              <a:tabLst>
                <a:tab pos="289560" algn="l"/>
              </a:tabLst>
            </a:pPr>
            <a:r>
              <a:rPr sz="1800" spc="-70" dirty="0">
                <a:latin typeface="Cambria"/>
                <a:cs typeface="Cambria"/>
              </a:rPr>
              <a:t>25</a:t>
            </a:r>
            <a:r>
              <a:rPr sz="1800" spc="-12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to</a:t>
            </a:r>
            <a:r>
              <a:rPr sz="1800" spc="45" dirty="0">
                <a:latin typeface="Cambria"/>
                <a:cs typeface="Cambria"/>
              </a:rPr>
              <a:t> </a:t>
            </a:r>
            <a:r>
              <a:rPr sz="1800" spc="-70" dirty="0">
                <a:latin typeface="Cambria"/>
                <a:cs typeface="Cambria"/>
              </a:rPr>
              <a:t>35</a:t>
            </a:r>
            <a:r>
              <a:rPr sz="1800" spc="-120" dirty="0">
                <a:latin typeface="Cambria"/>
                <a:cs typeface="Cambria"/>
              </a:rPr>
              <a:t> </a:t>
            </a:r>
            <a:r>
              <a:rPr sz="1800" spc="-120" dirty="0"/>
              <a:t>MLD</a:t>
            </a:r>
            <a:r>
              <a:rPr sz="1800" spc="-165" dirty="0"/>
              <a:t> </a:t>
            </a:r>
            <a:r>
              <a:rPr sz="1800" spc="-100" dirty="0"/>
              <a:t>CETP</a:t>
            </a:r>
            <a:r>
              <a:rPr sz="1800" spc="-55" dirty="0"/>
              <a:t> </a:t>
            </a:r>
            <a:r>
              <a:rPr sz="1800" spc="-25" dirty="0"/>
              <a:t>Infrastructure</a:t>
            </a:r>
            <a:r>
              <a:rPr sz="1800" spc="15" dirty="0"/>
              <a:t> </a:t>
            </a:r>
            <a:r>
              <a:rPr sz="1800" dirty="0"/>
              <a:t>with</a:t>
            </a:r>
            <a:r>
              <a:rPr sz="1800" spc="-65" dirty="0"/>
              <a:t> </a:t>
            </a:r>
            <a:r>
              <a:rPr sz="1800" spc="-110" dirty="0"/>
              <a:t>ZLD </a:t>
            </a:r>
            <a:r>
              <a:rPr sz="1800" dirty="0"/>
              <a:t>or</a:t>
            </a:r>
            <a:r>
              <a:rPr sz="1800" spc="-35" dirty="0"/>
              <a:t> </a:t>
            </a:r>
            <a:r>
              <a:rPr sz="1800" spc="-45" dirty="0"/>
              <a:t>Marine</a:t>
            </a:r>
            <a:r>
              <a:rPr sz="1800" spc="-105" dirty="0"/>
              <a:t> </a:t>
            </a:r>
            <a:r>
              <a:rPr sz="1800" spc="-30" dirty="0"/>
              <a:t>Outfall</a:t>
            </a:r>
            <a:r>
              <a:rPr sz="1800" spc="-90" dirty="0"/>
              <a:t> </a:t>
            </a:r>
            <a:r>
              <a:rPr sz="1800" dirty="0"/>
              <a:t>under</a:t>
            </a:r>
            <a:r>
              <a:rPr sz="1800" spc="-55" dirty="0"/>
              <a:t> </a:t>
            </a:r>
            <a:r>
              <a:rPr sz="1800" spc="-20" dirty="0"/>
              <a:t>BOOT</a:t>
            </a:r>
            <a:endParaRPr sz="1800" dirty="0">
              <a:latin typeface="Cambria"/>
              <a:cs typeface="Cambria"/>
            </a:endParaRPr>
          </a:p>
          <a:p>
            <a:pPr marL="289560" indent="-276860">
              <a:lnSpc>
                <a:spcPct val="150000"/>
              </a:lnSpc>
              <a:spcBef>
                <a:spcPts val="700"/>
              </a:spcBef>
              <a:buSzPct val="103225"/>
              <a:buFont typeface="Wingdings"/>
              <a:buChar char=""/>
              <a:tabLst>
                <a:tab pos="289560" algn="l"/>
              </a:tabLst>
            </a:pPr>
            <a:r>
              <a:rPr sz="1800" spc="-25" dirty="0"/>
              <a:t>Government</a:t>
            </a:r>
            <a:r>
              <a:rPr sz="1800" spc="40" dirty="0"/>
              <a:t> </a:t>
            </a:r>
            <a:r>
              <a:rPr sz="1800" spc="-30" dirty="0"/>
              <a:t>Support</a:t>
            </a:r>
            <a:r>
              <a:rPr sz="1800" spc="90" dirty="0"/>
              <a:t> </a:t>
            </a:r>
            <a:r>
              <a:rPr sz="1800" spc="-20" dirty="0"/>
              <a:t>and</a:t>
            </a:r>
            <a:r>
              <a:rPr sz="1800" spc="25" dirty="0"/>
              <a:t> </a:t>
            </a:r>
            <a:r>
              <a:rPr sz="1800" dirty="0"/>
              <a:t>Incentives</a:t>
            </a:r>
            <a:r>
              <a:rPr sz="1800" spc="-65" dirty="0"/>
              <a:t> </a:t>
            </a:r>
            <a:r>
              <a:rPr sz="1800" dirty="0"/>
              <a:t>&amp;Regulatory</a:t>
            </a:r>
            <a:r>
              <a:rPr sz="1800" spc="70" dirty="0"/>
              <a:t> </a:t>
            </a:r>
            <a:r>
              <a:rPr sz="1800" spc="-10" dirty="0"/>
              <a:t>Environment</a:t>
            </a:r>
          </a:p>
          <a:p>
            <a:pPr marL="289560" indent="-276860">
              <a:lnSpc>
                <a:spcPct val="150000"/>
              </a:lnSpc>
              <a:spcBef>
                <a:spcPts val="900"/>
              </a:spcBef>
              <a:buSzPct val="103225"/>
              <a:buFont typeface="Wingdings"/>
              <a:buChar char=""/>
              <a:tabLst>
                <a:tab pos="289560" algn="l"/>
              </a:tabLst>
            </a:pPr>
            <a:r>
              <a:rPr sz="1800" spc="-20" dirty="0"/>
              <a:t>Multi</a:t>
            </a:r>
            <a:r>
              <a:rPr sz="1800" spc="-114" dirty="0"/>
              <a:t> </a:t>
            </a:r>
            <a:r>
              <a:rPr sz="1800" spc="-30" dirty="0"/>
              <a:t>Fold</a:t>
            </a:r>
            <a:r>
              <a:rPr sz="1800" spc="-35" dirty="0"/>
              <a:t> </a:t>
            </a:r>
            <a:r>
              <a:rPr sz="1800" spc="-60" dirty="0"/>
              <a:t>Growth</a:t>
            </a:r>
            <a:r>
              <a:rPr sz="1800" spc="-85" dirty="0"/>
              <a:t> </a:t>
            </a:r>
            <a:r>
              <a:rPr sz="1800" spc="-10" dirty="0"/>
              <a:t>Potential</a:t>
            </a:r>
          </a:p>
          <a:p>
            <a:pPr marL="240665" indent="-227965">
              <a:lnSpc>
                <a:spcPct val="150000"/>
              </a:lnSpc>
              <a:spcBef>
                <a:spcPts val="810"/>
              </a:spcBef>
              <a:buSzPct val="103225"/>
              <a:buFont typeface="Wingdings"/>
              <a:buChar char=""/>
              <a:tabLst>
                <a:tab pos="240665" algn="l"/>
              </a:tabLst>
            </a:pPr>
            <a:r>
              <a:rPr sz="1800" dirty="0"/>
              <a:t>Complete</a:t>
            </a:r>
            <a:r>
              <a:rPr sz="1800" spc="-35" dirty="0"/>
              <a:t> </a:t>
            </a:r>
            <a:r>
              <a:rPr sz="1800" spc="-25" dirty="0"/>
              <a:t>Compliances</a:t>
            </a:r>
            <a:r>
              <a:rPr sz="1800" spc="-15" dirty="0"/>
              <a:t> </a:t>
            </a:r>
            <a:r>
              <a:rPr sz="1800" dirty="0"/>
              <a:t>management</a:t>
            </a:r>
            <a:r>
              <a:rPr sz="1800" spc="434" dirty="0"/>
              <a:t> </a:t>
            </a:r>
            <a:r>
              <a:rPr sz="1800" dirty="0"/>
              <a:t>&amp;Statutory</a:t>
            </a:r>
            <a:r>
              <a:rPr sz="1800" spc="-45" dirty="0"/>
              <a:t> </a:t>
            </a:r>
            <a:r>
              <a:rPr sz="1800" spc="-35" dirty="0"/>
              <a:t>Clearances</a:t>
            </a:r>
            <a:r>
              <a:rPr sz="1800" spc="-20" dirty="0"/>
              <a:t> </a:t>
            </a:r>
            <a:r>
              <a:rPr sz="1800" spc="-10" dirty="0"/>
              <a:t>under</a:t>
            </a:r>
            <a:r>
              <a:rPr sz="1800" spc="-65" dirty="0"/>
              <a:t> </a:t>
            </a:r>
            <a:r>
              <a:rPr sz="1800" dirty="0"/>
              <a:t>one</a:t>
            </a:r>
            <a:r>
              <a:rPr sz="1800" spc="75" dirty="0"/>
              <a:t> </a:t>
            </a:r>
            <a:r>
              <a:rPr sz="1800" spc="-20" dirty="0"/>
              <a:t>roof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8677656" y="0"/>
            <a:ext cx="3514090" cy="6858000"/>
            <a:chOff x="8677656" y="0"/>
            <a:chExt cx="3514090" cy="6858000"/>
          </a:xfrm>
        </p:grpSpPr>
        <p:sp>
          <p:nvSpPr>
            <p:cNvPr id="5" name="object 5"/>
            <p:cNvSpPr/>
            <p:nvPr/>
          </p:nvSpPr>
          <p:spPr>
            <a:xfrm>
              <a:off x="9015984" y="0"/>
              <a:ext cx="3175635" cy="6858000"/>
            </a:xfrm>
            <a:custGeom>
              <a:avLst/>
              <a:gdLst/>
              <a:ahLst/>
              <a:cxnLst/>
              <a:rect l="l" t="t" r="r" b="b"/>
              <a:pathLst>
                <a:path w="3175634" h="6858000">
                  <a:moveTo>
                    <a:pt x="3175635" y="0"/>
                  </a:moveTo>
                  <a:lnTo>
                    <a:pt x="317119" y="0"/>
                  </a:lnTo>
                  <a:lnTo>
                    <a:pt x="306832" y="17652"/>
                  </a:lnTo>
                  <a:lnTo>
                    <a:pt x="305689" y="25653"/>
                  </a:lnTo>
                  <a:lnTo>
                    <a:pt x="306070" y="34163"/>
                  </a:lnTo>
                  <a:lnTo>
                    <a:pt x="308101" y="43306"/>
                  </a:lnTo>
                  <a:lnTo>
                    <a:pt x="311912" y="53213"/>
                  </a:lnTo>
                  <a:lnTo>
                    <a:pt x="300609" y="82803"/>
                  </a:lnTo>
                  <a:lnTo>
                    <a:pt x="293370" y="94996"/>
                  </a:lnTo>
                  <a:lnTo>
                    <a:pt x="291465" y="105028"/>
                  </a:lnTo>
                  <a:lnTo>
                    <a:pt x="296291" y="128143"/>
                  </a:lnTo>
                  <a:lnTo>
                    <a:pt x="281305" y="160400"/>
                  </a:lnTo>
                  <a:lnTo>
                    <a:pt x="270891" y="184150"/>
                  </a:lnTo>
                  <a:lnTo>
                    <a:pt x="264033" y="205994"/>
                  </a:lnTo>
                  <a:lnTo>
                    <a:pt x="259715" y="232664"/>
                  </a:lnTo>
                  <a:lnTo>
                    <a:pt x="263525" y="248920"/>
                  </a:lnTo>
                  <a:lnTo>
                    <a:pt x="278511" y="256413"/>
                  </a:lnTo>
                  <a:lnTo>
                    <a:pt x="278892" y="270255"/>
                  </a:lnTo>
                  <a:lnTo>
                    <a:pt x="269240" y="287020"/>
                  </a:lnTo>
                  <a:lnTo>
                    <a:pt x="268986" y="301244"/>
                  </a:lnTo>
                  <a:lnTo>
                    <a:pt x="272669" y="314071"/>
                  </a:lnTo>
                  <a:lnTo>
                    <a:pt x="275209" y="326517"/>
                  </a:lnTo>
                  <a:lnTo>
                    <a:pt x="268477" y="346075"/>
                  </a:lnTo>
                  <a:lnTo>
                    <a:pt x="262255" y="365378"/>
                  </a:lnTo>
                  <a:lnTo>
                    <a:pt x="253365" y="378078"/>
                  </a:lnTo>
                  <a:lnTo>
                    <a:pt x="238760" y="377951"/>
                  </a:lnTo>
                  <a:lnTo>
                    <a:pt x="246380" y="404495"/>
                  </a:lnTo>
                  <a:lnTo>
                    <a:pt x="237871" y="419608"/>
                  </a:lnTo>
                  <a:lnTo>
                    <a:pt x="224409" y="433959"/>
                  </a:lnTo>
                  <a:lnTo>
                    <a:pt x="216916" y="457835"/>
                  </a:lnTo>
                  <a:lnTo>
                    <a:pt x="221361" y="479171"/>
                  </a:lnTo>
                  <a:lnTo>
                    <a:pt x="222504" y="502538"/>
                  </a:lnTo>
                  <a:lnTo>
                    <a:pt x="218567" y="522986"/>
                  </a:lnTo>
                  <a:lnTo>
                    <a:pt x="207899" y="535304"/>
                  </a:lnTo>
                  <a:lnTo>
                    <a:pt x="204724" y="569213"/>
                  </a:lnTo>
                  <a:lnTo>
                    <a:pt x="200533" y="583057"/>
                  </a:lnTo>
                  <a:lnTo>
                    <a:pt x="196215" y="590930"/>
                  </a:lnTo>
                  <a:lnTo>
                    <a:pt x="193040" y="606678"/>
                  </a:lnTo>
                  <a:lnTo>
                    <a:pt x="192150" y="644398"/>
                  </a:lnTo>
                  <a:lnTo>
                    <a:pt x="195072" y="692912"/>
                  </a:lnTo>
                  <a:lnTo>
                    <a:pt x="197866" y="743838"/>
                  </a:lnTo>
                  <a:lnTo>
                    <a:pt x="201295" y="798322"/>
                  </a:lnTo>
                  <a:lnTo>
                    <a:pt x="206248" y="857503"/>
                  </a:lnTo>
                  <a:lnTo>
                    <a:pt x="213487" y="922274"/>
                  </a:lnTo>
                  <a:lnTo>
                    <a:pt x="218440" y="982852"/>
                  </a:lnTo>
                  <a:lnTo>
                    <a:pt x="229616" y="1024889"/>
                  </a:lnTo>
                  <a:lnTo>
                    <a:pt x="225171" y="1059307"/>
                  </a:lnTo>
                  <a:lnTo>
                    <a:pt x="219456" y="1088263"/>
                  </a:lnTo>
                  <a:lnTo>
                    <a:pt x="226441" y="1114171"/>
                  </a:lnTo>
                  <a:lnTo>
                    <a:pt x="223520" y="1156589"/>
                  </a:lnTo>
                  <a:lnTo>
                    <a:pt x="222758" y="1184148"/>
                  </a:lnTo>
                  <a:lnTo>
                    <a:pt x="221234" y="1205864"/>
                  </a:lnTo>
                  <a:lnTo>
                    <a:pt x="215900" y="1230502"/>
                  </a:lnTo>
                  <a:lnTo>
                    <a:pt x="203073" y="1254378"/>
                  </a:lnTo>
                  <a:lnTo>
                    <a:pt x="187325" y="1278382"/>
                  </a:lnTo>
                  <a:lnTo>
                    <a:pt x="177546" y="1303782"/>
                  </a:lnTo>
                  <a:lnTo>
                    <a:pt x="182752" y="1331214"/>
                  </a:lnTo>
                  <a:lnTo>
                    <a:pt x="173355" y="1335277"/>
                  </a:lnTo>
                  <a:lnTo>
                    <a:pt x="174498" y="1352930"/>
                  </a:lnTo>
                  <a:lnTo>
                    <a:pt x="176275" y="1374139"/>
                  </a:lnTo>
                  <a:lnTo>
                    <a:pt x="168910" y="1389252"/>
                  </a:lnTo>
                  <a:lnTo>
                    <a:pt x="165481" y="1415288"/>
                  </a:lnTo>
                  <a:lnTo>
                    <a:pt x="164211" y="1442720"/>
                  </a:lnTo>
                  <a:lnTo>
                    <a:pt x="163195" y="1474215"/>
                  </a:lnTo>
                  <a:lnTo>
                    <a:pt x="160527" y="1512570"/>
                  </a:lnTo>
                  <a:lnTo>
                    <a:pt x="152781" y="1558671"/>
                  </a:lnTo>
                  <a:lnTo>
                    <a:pt x="151892" y="1586357"/>
                  </a:lnTo>
                  <a:lnTo>
                    <a:pt x="152781" y="1610487"/>
                  </a:lnTo>
                  <a:lnTo>
                    <a:pt x="150114" y="1645792"/>
                  </a:lnTo>
                  <a:lnTo>
                    <a:pt x="145542" y="1699133"/>
                  </a:lnTo>
                  <a:lnTo>
                    <a:pt x="128270" y="1761616"/>
                  </a:lnTo>
                  <a:lnTo>
                    <a:pt x="107061" y="1804670"/>
                  </a:lnTo>
                  <a:lnTo>
                    <a:pt x="103250" y="1825752"/>
                  </a:lnTo>
                  <a:lnTo>
                    <a:pt x="100075" y="1830577"/>
                  </a:lnTo>
                  <a:lnTo>
                    <a:pt x="99187" y="1856104"/>
                  </a:lnTo>
                  <a:lnTo>
                    <a:pt x="97282" y="1890395"/>
                  </a:lnTo>
                  <a:lnTo>
                    <a:pt x="94869" y="1927225"/>
                  </a:lnTo>
                  <a:lnTo>
                    <a:pt x="92075" y="1959990"/>
                  </a:lnTo>
                  <a:lnTo>
                    <a:pt x="85471" y="1993646"/>
                  </a:lnTo>
                  <a:lnTo>
                    <a:pt x="83947" y="2015236"/>
                  </a:lnTo>
                  <a:lnTo>
                    <a:pt x="83058" y="2034413"/>
                  </a:lnTo>
                  <a:lnTo>
                    <a:pt x="78105" y="2060702"/>
                  </a:lnTo>
                  <a:lnTo>
                    <a:pt x="68707" y="2118233"/>
                  </a:lnTo>
                  <a:lnTo>
                    <a:pt x="63119" y="2165858"/>
                  </a:lnTo>
                  <a:lnTo>
                    <a:pt x="60833" y="2211704"/>
                  </a:lnTo>
                  <a:lnTo>
                    <a:pt x="61087" y="2263902"/>
                  </a:lnTo>
                  <a:lnTo>
                    <a:pt x="63373" y="2330450"/>
                  </a:lnTo>
                  <a:lnTo>
                    <a:pt x="61087" y="2348229"/>
                  </a:lnTo>
                  <a:lnTo>
                    <a:pt x="65786" y="2368804"/>
                  </a:lnTo>
                  <a:lnTo>
                    <a:pt x="72009" y="2389504"/>
                  </a:lnTo>
                  <a:lnTo>
                    <a:pt x="74422" y="2407158"/>
                  </a:lnTo>
                  <a:lnTo>
                    <a:pt x="77470" y="2432939"/>
                  </a:lnTo>
                  <a:lnTo>
                    <a:pt x="81534" y="2461767"/>
                  </a:lnTo>
                  <a:lnTo>
                    <a:pt x="92710" y="2537079"/>
                  </a:lnTo>
                  <a:lnTo>
                    <a:pt x="112268" y="2562733"/>
                  </a:lnTo>
                  <a:lnTo>
                    <a:pt x="119888" y="2595372"/>
                  </a:lnTo>
                  <a:lnTo>
                    <a:pt x="125602" y="2632329"/>
                  </a:lnTo>
                  <a:lnTo>
                    <a:pt x="138811" y="2671317"/>
                  </a:lnTo>
                  <a:lnTo>
                    <a:pt x="169418" y="2709799"/>
                  </a:lnTo>
                  <a:lnTo>
                    <a:pt x="180467" y="2747645"/>
                  </a:lnTo>
                  <a:lnTo>
                    <a:pt x="183261" y="2778505"/>
                  </a:lnTo>
                  <a:lnTo>
                    <a:pt x="189611" y="2811399"/>
                  </a:lnTo>
                  <a:lnTo>
                    <a:pt x="211836" y="2854705"/>
                  </a:lnTo>
                  <a:lnTo>
                    <a:pt x="202311" y="2866516"/>
                  </a:lnTo>
                  <a:lnTo>
                    <a:pt x="206501" y="2878963"/>
                  </a:lnTo>
                  <a:lnTo>
                    <a:pt x="216535" y="2891028"/>
                  </a:lnTo>
                  <a:lnTo>
                    <a:pt x="224155" y="2901950"/>
                  </a:lnTo>
                  <a:lnTo>
                    <a:pt x="230377" y="2919349"/>
                  </a:lnTo>
                  <a:lnTo>
                    <a:pt x="241554" y="2974466"/>
                  </a:lnTo>
                  <a:lnTo>
                    <a:pt x="249300" y="3001517"/>
                  </a:lnTo>
                  <a:lnTo>
                    <a:pt x="260476" y="3037586"/>
                  </a:lnTo>
                  <a:lnTo>
                    <a:pt x="271907" y="3073400"/>
                  </a:lnTo>
                  <a:lnTo>
                    <a:pt x="287527" y="3118992"/>
                  </a:lnTo>
                  <a:lnTo>
                    <a:pt x="311150" y="3184525"/>
                  </a:lnTo>
                  <a:lnTo>
                    <a:pt x="321056" y="3212846"/>
                  </a:lnTo>
                  <a:lnTo>
                    <a:pt x="335407" y="3247898"/>
                  </a:lnTo>
                  <a:lnTo>
                    <a:pt x="351027" y="3283458"/>
                  </a:lnTo>
                  <a:lnTo>
                    <a:pt x="364744" y="3313049"/>
                  </a:lnTo>
                  <a:lnTo>
                    <a:pt x="379984" y="3350133"/>
                  </a:lnTo>
                  <a:lnTo>
                    <a:pt x="376300" y="3356355"/>
                  </a:lnTo>
                  <a:lnTo>
                    <a:pt x="374523" y="3356864"/>
                  </a:lnTo>
                  <a:lnTo>
                    <a:pt x="384556" y="3462528"/>
                  </a:lnTo>
                  <a:lnTo>
                    <a:pt x="386969" y="3467862"/>
                  </a:lnTo>
                  <a:lnTo>
                    <a:pt x="387476" y="3474847"/>
                  </a:lnTo>
                  <a:lnTo>
                    <a:pt x="383286" y="3485388"/>
                  </a:lnTo>
                  <a:lnTo>
                    <a:pt x="381508" y="3487674"/>
                  </a:lnTo>
                  <a:lnTo>
                    <a:pt x="386588" y="3507866"/>
                  </a:lnTo>
                  <a:lnTo>
                    <a:pt x="389382" y="3514725"/>
                  </a:lnTo>
                  <a:lnTo>
                    <a:pt x="393065" y="3520948"/>
                  </a:lnTo>
                  <a:lnTo>
                    <a:pt x="398272" y="3526536"/>
                  </a:lnTo>
                  <a:lnTo>
                    <a:pt x="375793" y="3570097"/>
                  </a:lnTo>
                  <a:lnTo>
                    <a:pt x="363727" y="3616198"/>
                  </a:lnTo>
                  <a:lnTo>
                    <a:pt x="356362" y="3664330"/>
                  </a:lnTo>
                  <a:lnTo>
                    <a:pt x="347852" y="3714115"/>
                  </a:lnTo>
                  <a:lnTo>
                    <a:pt x="329565" y="3865372"/>
                  </a:lnTo>
                  <a:lnTo>
                    <a:pt x="323088" y="3921252"/>
                  </a:lnTo>
                  <a:lnTo>
                    <a:pt x="317500" y="3975480"/>
                  </a:lnTo>
                  <a:lnTo>
                    <a:pt x="313182" y="4025773"/>
                  </a:lnTo>
                  <a:lnTo>
                    <a:pt x="324231" y="4075303"/>
                  </a:lnTo>
                  <a:lnTo>
                    <a:pt x="327151" y="4127246"/>
                  </a:lnTo>
                  <a:lnTo>
                    <a:pt x="325500" y="4180204"/>
                  </a:lnTo>
                  <a:lnTo>
                    <a:pt x="323088" y="4233291"/>
                  </a:lnTo>
                  <a:lnTo>
                    <a:pt x="323850" y="4285107"/>
                  </a:lnTo>
                  <a:lnTo>
                    <a:pt x="304038" y="4306316"/>
                  </a:lnTo>
                  <a:lnTo>
                    <a:pt x="304926" y="4322445"/>
                  </a:lnTo>
                  <a:lnTo>
                    <a:pt x="312039" y="4340225"/>
                  </a:lnTo>
                  <a:lnTo>
                    <a:pt x="310642" y="4366641"/>
                  </a:lnTo>
                  <a:lnTo>
                    <a:pt x="300863" y="4436491"/>
                  </a:lnTo>
                  <a:lnTo>
                    <a:pt x="286766" y="4455160"/>
                  </a:lnTo>
                  <a:lnTo>
                    <a:pt x="277875" y="4527042"/>
                  </a:lnTo>
                  <a:lnTo>
                    <a:pt x="276351" y="4554601"/>
                  </a:lnTo>
                  <a:lnTo>
                    <a:pt x="278002" y="4619244"/>
                  </a:lnTo>
                  <a:lnTo>
                    <a:pt x="276351" y="4652645"/>
                  </a:lnTo>
                  <a:lnTo>
                    <a:pt x="275844" y="4673092"/>
                  </a:lnTo>
                  <a:lnTo>
                    <a:pt x="268224" y="4700524"/>
                  </a:lnTo>
                  <a:lnTo>
                    <a:pt x="257048" y="4726305"/>
                  </a:lnTo>
                  <a:lnTo>
                    <a:pt x="245872" y="4741926"/>
                  </a:lnTo>
                  <a:lnTo>
                    <a:pt x="242824" y="4759960"/>
                  </a:lnTo>
                  <a:lnTo>
                    <a:pt x="239522" y="4767707"/>
                  </a:lnTo>
                  <a:lnTo>
                    <a:pt x="231901" y="4772914"/>
                  </a:lnTo>
                  <a:lnTo>
                    <a:pt x="225171" y="4784344"/>
                  </a:lnTo>
                  <a:lnTo>
                    <a:pt x="225933" y="4800854"/>
                  </a:lnTo>
                  <a:lnTo>
                    <a:pt x="226314" y="4814570"/>
                  </a:lnTo>
                  <a:lnTo>
                    <a:pt x="218567" y="4817364"/>
                  </a:lnTo>
                  <a:lnTo>
                    <a:pt x="224027" y="4844288"/>
                  </a:lnTo>
                  <a:lnTo>
                    <a:pt x="219964" y="4875276"/>
                  </a:lnTo>
                  <a:lnTo>
                    <a:pt x="210947" y="4905248"/>
                  </a:lnTo>
                  <a:lnTo>
                    <a:pt x="201930" y="4928743"/>
                  </a:lnTo>
                  <a:lnTo>
                    <a:pt x="197612" y="4958461"/>
                  </a:lnTo>
                  <a:lnTo>
                    <a:pt x="194818" y="4982464"/>
                  </a:lnTo>
                  <a:lnTo>
                    <a:pt x="190500" y="5027295"/>
                  </a:lnTo>
                  <a:lnTo>
                    <a:pt x="190119" y="5034788"/>
                  </a:lnTo>
                  <a:lnTo>
                    <a:pt x="194310" y="5074031"/>
                  </a:lnTo>
                  <a:lnTo>
                    <a:pt x="195452" y="5095621"/>
                  </a:lnTo>
                  <a:lnTo>
                    <a:pt x="193167" y="5118227"/>
                  </a:lnTo>
                  <a:lnTo>
                    <a:pt x="188849" y="5143627"/>
                  </a:lnTo>
                  <a:lnTo>
                    <a:pt x="186563" y="5167376"/>
                  </a:lnTo>
                  <a:lnTo>
                    <a:pt x="190246" y="5184775"/>
                  </a:lnTo>
                  <a:lnTo>
                    <a:pt x="202438" y="5234305"/>
                  </a:lnTo>
                  <a:lnTo>
                    <a:pt x="199517" y="5272913"/>
                  </a:lnTo>
                  <a:lnTo>
                    <a:pt x="191262" y="5308600"/>
                  </a:lnTo>
                  <a:lnTo>
                    <a:pt x="187071" y="5349494"/>
                  </a:lnTo>
                  <a:lnTo>
                    <a:pt x="182118" y="5378323"/>
                  </a:lnTo>
                  <a:lnTo>
                    <a:pt x="173227" y="5390642"/>
                  </a:lnTo>
                  <a:lnTo>
                    <a:pt x="165481" y="5399278"/>
                  </a:lnTo>
                  <a:lnTo>
                    <a:pt x="163702" y="5417058"/>
                  </a:lnTo>
                  <a:lnTo>
                    <a:pt x="172974" y="5456809"/>
                  </a:lnTo>
                  <a:lnTo>
                    <a:pt x="163449" y="5462397"/>
                  </a:lnTo>
                  <a:lnTo>
                    <a:pt x="158623" y="5470144"/>
                  </a:lnTo>
                  <a:lnTo>
                    <a:pt x="157734" y="5480304"/>
                  </a:lnTo>
                  <a:lnTo>
                    <a:pt x="160400" y="5493385"/>
                  </a:lnTo>
                  <a:lnTo>
                    <a:pt x="153416" y="5511673"/>
                  </a:lnTo>
                  <a:lnTo>
                    <a:pt x="141859" y="5522341"/>
                  </a:lnTo>
                  <a:lnTo>
                    <a:pt x="134366" y="5533898"/>
                  </a:lnTo>
                  <a:lnTo>
                    <a:pt x="139573" y="5554599"/>
                  </a:lnTo>
                  <a:lnTo>
                    <a:pt x="108458" y="5608015"/>
                  </a:lnTo>
                  <a:lnTo>
                    <a:pt x="112775" y="5614428"/>
                  </a:lnTo>
                  <a:lnTo>
                    <a:pt x="115697" y="5631510"/>
                  </a:lnTo>
                  <a:lnTo>
                    <a:pt x="117221" y="5651500"/>
                  </a:lnTo>
                  <a:lnTo>
                    <a:pt x="117475" y="5666625"/>
                  </a:lnTo>
                  <a:lnTo>
                    <a:pt x="118745" y="5684393"/>
                  </a:lnTo>
                  <a:lnTo>
                    <a:pt x="124079" y="5697105"/>
                  </a:lnTo>
                  <a:lnTo>
                    <a:pt x="125349" y="5706884"/>
                  </a:lnTo>
                  <a:lnTo>
                    <a:pt x="114173" y="5715876"/>
                  </a:lnTo>
                  <a:lnTo>
                    <a:pt x="106552" y="5718695"/>
                  </a:lnTo>
                  <a:lnTo>
                    <a:pt x="105283" y="5724918"/>
                  </a:lnTo>
                  <a:lnTo>
                    <a:pt x="105664" y="5728233"/>
                  </a:lnTo>
                  <a:lnTo>
                    <a:pt x="107569" y="5730087"/>
                  </a:lnTo>
                  <a:lnTo>
                    <a:pt x="112522" y="5729439"/>
                  </a:lnTo>
                  <a:lnTo>
                    <a:pt x="105918" y="5749810"/>
                  </a:lnTo>
                  <a:lnTo>
                    <a:pt x="111506" y="5770714"/>
                  </a:lnTo>
                  <a:lnTo>
                    <a:pt x="122174" y="5791568"/>
                  </a:lnTo>
                  <a:lnTo>
                    <a:pt x="130301" y="5811824"/>
                  </a:lnTo>
                  <a:lnTo>
                    <a:pt x="123951" y="5829935"/>
                  </a:lnTo>
                  <a:lnTo>
                    <a:pt x="129032" y="5854090"/>
                  </a:lnTo>
                  <a:lnTo>
                    <a:pt x="137541" y="5884760"/>
                  </a:lnTo>
                  <a:lnTo>
                    <a:pt x="141605" y="5922403"/>
                  </a:lnTo>
                  <a:lnTo>
                    <a:pt x="79248" y="6155309"/>
                  </a:lnTo>
                  <a:lnTo>
                    <a:pt x="98425" y="6295250"/>
                  </a:lnTo>
                  <a:lnTo>
                    <a:pt x="82676" y="6323482"/>
                  </a:lnTo>
                  <a:lnTo>
                    <a:pt x="81915" y="6393510"/>
                  </a:lnTo>
                  <a:lnTo>
                    <a:pt x="67564" y="6418414"/>
                  </a:lnTo>
                  <a:lnTo>
                    <a:pt x="42672" y="6447167"/>
                  </a:lnTo>
                  <a:lnTo>
                    <a:pt x="29337" y="6476428"/>
                  </a:lnTo>
                  <a:lnTo>
                    <a:pt x="23749" y="6511226"/>
                  </a:lnTo>
                  <a:lnTo>
                    <a:pt x="22225" y="6556603"/>
                  </a:lnTo>
                  <a:lnTo>
                    <a:pt x="23875" y="6599326"/>
                  </a:lnTo>
                  <a:lnTo>
                    <a:pt x="15748" y="6644474"/>
                  </a:lnTo>
                  <a:lnTo>
                    <a:pt x="9779" y="6695808"/>
                  </a:lnTo>
                  <a:lnTo>
                    <a:pt x="17525" y="6757017"/>
                  </a:lnTo>
                  <a:lnTo>
                    <a:pt x="16129" y="6772419"/>
                  </a:lnTo>
                  <a:lnTo>
                    <a:pt x="13208" y="6791073"/>
                  </a:lnTo>
                  <a:lnTo>
                    <a:pt x="9398" y="6811646"/>
                  </a:lnTo>
                  <a:lnTo>
                    <a:pt x="0" y="6857998"/>
                  </a:lnTo>
                  <a:lnTo>
                    <a:pt x="3175635" y="6857998"/>
                  </a:lnTo>
                  <a:lnTo>
                    <a:pt x="3175635" y="0"/>
                  </a:lnTo>
                  <a:close/>
                </a:path>
              </a:pathLst>
            </a:custGeom>
            <a:solidFill>
              <a:srgbClr val="82766A">
                <a:alpha val="1490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77656" y="621791"/>
              <a:ext cx="2901696" cy="563575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695944" y="640080"/>
              <a:ext cx="2849880" cy="5581015"/>
            </a:xfrm>
            <a:custGeom>
              <a:avLst/>
              <a:gdLst/>
              <a:ahLst/>
              <a:cxnLst/>
              <a:rect l="l" t="t" r="r" b="b"/>
              <a:pathLst>
                <a:path w="2849879" h="5581015">
                  <a:moveTo>
                    <a:pt x="2849499" y="0"/>
                  </a:moveTo>
                  <a:lnTo>
                    <a:pt x="0" y="0"/>
                  </a:lnTo>
                  <a:lnTo>
                    <a:pt x="0" y="5580507"/>
                  </a:lnTo>
                  <a:lnTo>
                    <a:pt x="2849499" y="5580507"/>
                  </a:lnTo>
                  <a:lnTo>
                    <a:pt x="2849499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78824" y="798576"/>
              <a:ext cx="2505455" cy="17068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78824" y="2569464"/>
              <a:ext cx="2505455" cy="170688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78824" y="4349496"/>
              <a:ext cx="2505455" cy="17099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40240" y="5980176"/>
              <a:ext cx="1371600" cy="43281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3238" y="-3238"/>
            <a:ext cx="12195810" cy="6867525"/>
            <a:chOff x="-3238" y="-3238"/>
            <a:chExt cx="12195810" cy="68675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82895" y="0"/>
              <a:ext cx="7309103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82895" y="0"/>
              <a:ext cx="1307591" cy="68579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0"/>
              <a:ext cx="6096000" cy="6858000"/>
            </a:xfrm>
            <a:custGeom>
              <a:avLst/>
              <a:gdLst/>
              <a:ahLst/>
              <a:cxnLst/>
              <a:rect l="l" t="t" r="r" b="b"/>
              <a:pathLst>
                <a:path w="6096000" h="6858000">
                  <a:moveTo>
                    <a:pt x="4883023" y="0"/>
                  </a:moveTo>
                  <a:lnTo>
                    <a:pt x="0" y="0"/>
                  </a:lnTo>
                  <a:lnTo>
                    <a:pt x="0" y="6857998"/>
                  </a:lnTo>
                  <a:lnTo>
                    <a:pt x="4883023" y="6857998"/>
                  </a:lnTo>
                  <a:lnTo>
                    <a:pt x="4946015" y="6788727"/>
                  </a:lnTo>
                  <a:lnTo>
                    <a:pt x="4975098" y="6753209"/>
                  </a:lnTo>
                  <a:lnTo>
                    <a:pt x="5003800" y="6717322"/>
                  </a:lnTo>
                  <a:lnTo>
                    <a:pt x="5032248" y="6681076"/>
                  </a:lnTo>
                  <a:lnTo>
                    <a:pt x="5060315" y="6644462"/>
                  </a:lnTo>
                  <a:lnTo>
                    <a:pt x="5088128" y="6607505"/>
                  </a:lnTo>
                  <a:lnTo>
                    <a:pt x="5115560" y="6570179"/>
                  </a:lnTo>
                  <a:lnTo>
                    <a:pt x="5142738" y="6532511"/>
                  </a:lnTo>
                  <a:lnTo>
                    <a:pt x="5169662" y="6494500"/>
                  </a:lnTo>
                  <a:lnTo>
                    <a:pt x="5196078" y="6456133"/>
                  </a:lnTo>
                  <a:lnTo>
                    <a:pt x="5222367" y="6417437"/>
                  </a:lnTo>
                  <a:lnTo>
                    <a:pt x="5248148" y="6378397"/>
                  </a:lnTo>
                  <a:lnTo>
                    <a:pt x="5273675" y="6339014"/>
                  </a:lnTo>
                  <a:lnTo>
                    <a:pt x="5298821" y="6299314"/>
                  </a:lnTo>
                  <a:lnTo>
                    <a:pt x="5323713" y="6259271"/>
                  </a:lnTo>
                  <a:lnTo>
                    <a:pt x="5348224" y="6218910"/>
                  </a:lnTo>
                  <a:lnTo>
                    <a:pt x="5372354" y="6178232"/>
                  </a:lnTo>
                  <a:lnTo>
                    <a:pt x="5396230" y="6137236"/>
                  </a:lnTo>
                  <a:lnTo>
                    <a:pt x="5419598" y="6095911"/>
                  </a:lnTo>
                  <a:lnTo>
                    <a:pt x="5442712" y="6054280"/>
                  </a:lnTo>
                  <a:lnTo>
                    <a:pt x="5465445" y="6012345"/>
                  </a:lnTo>
                  <a:lnTo>
                    <a:pt x="5487924" y="5970104"/>
                  </a:lnTo>
                  <a:lnTo>
                    <a:pt x="5509895" y="5927547"/>
                  </a:lnTo>
                  <a:lnTo>
                    <a:pt x="5531612" y="5884697"/>
                  </a:lnTo>
                  <a:lnTo>
                    <a:pt x="5552948" y="5841555"/>
                  </a:lnTo>
                  <a:lnTo>
                    <a:pt x="5573903" y="5798121"/>
                  </a:lnTo>
                  <a:lnTo>
                    <a:pt x="5594477" y="5754382"/>
                  </a:lnTo>
                  <a:lnTo>
                    <a:pt x="5614670" y="5710364"/>
                  </a:lnTo>
                  <a:lnTo>
                    <a:pt x="5634482" y="5666066"/>
                  </a:lnTo>
                  <a:lnTo>
                    <a:pt x="5653913" y="5621477"/>
                  </a:lnTo>
                  <a:lnTo>
                    <a:pt x="5672963" y="5576570"/>
                  </a:lnTo>
                  <a:lnTo>
                    <a:pt x="5691632" y="5531485"/>
                  </a:lnTo>
                  <a:lnTo>
                    <a:pt x="5709920" y="5486019"/>
                  </a:lnTo>
                  <a:lnTo>
                    <a:pt x="5727827" y="5440426"/>
                  </a:lnTo>
                  <a:lnTo>
                    <a:pt x="5745353" y="5394452"/>
                  </a:lnTo>
                  <a:lnTo>
                    <a:pt x="5762498" y="5348224"/>
                  </a:lnTo>
                  <a:lnTo>
                    <a:pt x="5779262" y="5301742"/>
                  </a:lnTo>
                  <a:lnTo>
                    <a:pt x="5795518" y="5255006"/>
                  </a:lnTo>
                  <a:lnTo>
                    <a:pt x="5811520" y="5208143"/>
                  </a:lnTo>
                  <a:lnTo>
                    <a:pt x="5827014" y="5160899"/>
                  </a:lnTo>
                  <a:lnTo>
                    <a:pt x="5842127" y="5113401"/>
                  </a:lnTo>
                  <a:lnTo>
                    <a:pt x="5856859" y="5065649"/>
                  </a:lnTo>
                  <a:lnTo>
                    <a:pt x="5871083" y="5017770"/>
                  </a:lnTo>
                  <a:lnTo>
                    <a:pt x="5885053" y="4969510"/>
                  </a:lnTo>
                  <a:lnTo>
                    <a:pt x="5898515" y="4921123"/>
                  </a:lnTo>
                  <a:lnTo>
                    <a:pt x="5911596" y="4872482"/>
                  </a:lnTo>
                  <a:lnTo>
                    <a:pt x="5924169" y="4823587"/>
                  </a:lnTo>
                  <a:lnTo>
                    <a:pt x="5936361" y="4774438"/>
                  </a:lnTo>
                  <a:lnTo>
                    <a:pt x="5948172" y="4725162"/>
                  </a:lnTo>
                  <a:lnTo>
                    <a:pt x="5959475" y="4675505"/>
                  </a:lnTo>
                  <a:lnTo>
                    <a:pt x="5970397" y="4625848"/>
                  </a:lnTo>
                  <a:lnTo>
                    <a:pt x="5980811" y="4575810"/>
                  </a:lnTo>
                  <a:lnTo>
                    <a:pt x="5990844" y="4525645"/>
                  </a:lnTo>
                  <a:lnTo>
                    <a:pt x="6000496" y="4475226"/>
                  </a:lnTo>
                  <a:lnTo>
                    <a:pt x="6009640" y="4424680"/>
                  </a:lnTo>
                  <a:lnTo>
                    <a:pt x="6018403" y="4373880"/>
                  </a:lnTo>
                  <a:lnTo>
                    <a:pt x="6026658" y="4322826"/>
                  </a:lnTo>
                  <a:lnTo>
                    <a:pt x="6034405" y="4271645"/>
                  </a:lnTo>
                  <a:lnTo>
                    <a:pt x="6041771" y="4220337"/>
                  </a:lnTo>
                  <a:lnTo>
                    <a:pt x="6048756" y="4168775"/>
                  </a:lnTo>
                  <a:lnTo>
                    <a:pt x="6055106" y="4116958"/>
                  </a:lnTo>
                  <a:lnTo>
                    <a:pt x="6061075" y="4065016"/>
                  </a:lnTo>
                  <a:lnTo>
                    <a:pt x="6066663" y="4012946"/>
                  </a:lnTo>
                  <a:lnTo>
                    <a:pt x="6071743" y="3960622"/>
                  </a:lnTo>
                  <a:lnTo>
                    <a:pt x="6076315" y="3908298"/>
                  </a:lnTo>
                  <a:lnTo>
                    <a:pt x="6080379" y="3855593"/>
                  </a:lnTo>
                  <a:lnTo>
                    <a:pt x="6084062" y="3802888"/>
                  </a:lnTo>
                  <a:lnTo>
                    <a:pt x="6087237" y="3749929"/>
                  </a:lnTo>
                  <a:lnTo>
                    <a:pt x="6089904" y="3696843"/>
                  </a:lnTo>
                  <a:lnTo>
                    <a:pt x="6092063" y="3643503"/>
                  </a:lnTo>
                  <a:lnTo>
                    <a:pt x="6093841" y="3590163"/>
                  </a:lnTo>
                  <a:lnTo>
                    <a:pt x="6094984" y="3536569"/>
                  </a:lnTo>
                  <a:lnTo>
                    <a:pt x="6095746" y="3482848"/>
                  </a:lnTo>
                  <a:lnTo>
                    <a:pt x="6096000" y="3429000"/>
                  </a:lnTo>
                  <a:lnTo>
                    <a:pt x="6095746" y="3375152"/>
                  </a:lnTo>
                  <a:lnTo>
                    <a:pt x="6094984" y="3321430"/>
                  </a:lnTo>
                  <a:lnTo>
                    <a:pt x="6093841" y="3267837"/>
                  </a:lnTo>
                  <a:lnTo>
                    <a:pt x="6092063" y="3214497"/>
                  </a:lnTo>
                  <a:lnTo>
                    <a:pt x="6089904" y="3161157"/>
                  </a:lnTo>
                  <a:lnTo>
                    <a:pt x="6087237" y="3108071"/>
                  </a:lnTo>
                  <a:lnTo>
                    <a:pt x="6084062" y="3055112"/>
                  </a:lnTo>
                  <a:lnTo>
                    <a:pt x="6080379" y="3002407"/>
                  </a:lnTo>
                  <a:lnTo>
                    <a:pt x="6076315" y="2949702"/>
                  </a:lnTo>
                  <a:lnTo>
                    <a:pt x="6071743" y="2897378"/>
                  </a:lnTo>
                  <a:lnTo>
                    <a:pt x="6066663" y="2845054"/>
                  </a:lnTo>
                  <a:lnTo>
                    <a:pt x="6061075" y="2792984"/>
                  </a:lnTo>
                  <a:lnTo>
                    <a:pt x="6055106" y="2741041"/>
                  </a:lnTo>
                  <a:lnTo>
                    <a:pt x="6048756" y="2689225"/>
                  </a:lnTo>
                  <a:lnTo>
                    <a:pt x="6041771" y="2637663"/>
                  </a:lnTo>
                  <a:lnTo>
                    <a:pt x="6034405" y="2586354"/>
                  </a:lnTo>
                  <a:lnTo>
                    <a:pt x="6026658" y="2535174"/>
                  </a:lnTo>
                  <a:lnTo>
                    <a:pt x="6018403" y="2484120"/>
                  </a:lnTo>
                  <a:lnTo>
                    <a:pt x="6009640" y="2433320"/>
                  </a:lnTo>
                  <a:lnTo>
                    <a:pt x="6000496" y="2382774"/>
                  </a:lnTo>
                  <a:lnTo>
                    <a:pt x="5990844" y="2332354"/>
                  </a:lnTo>
                  <a:lnTo>
                    <a:pt x="5980811" y="2282190"/>
                  </a:lnTo>
                  <a:lnTo>
                    <a:pt x="5970397" y="2232152"/>
                  </a:lnTo>
                  <a:lnTo>
                    <a:pt x="5959475" y="2182495"/>
                  </a:lnTo>
                  <a:lnTo>
                    <a:pt x="5948172" y="2132838"/>
                  </a:lnTo>
                  <a:lnTo>
                    <a:pt x="5936361" y="2083562"/>
                  </a:lnTo>
                  <a:lnTo>
                    <a:pt x="5924169" y="2034413"/>
                  </a:lnTo>
                  <a:lnTo>
                    <a:pt x="5911596" y="1985517"/>
                  </a:lnTo>
                  <a:lnTo>
                    <a:pt x="5898515" y="1936877"/>
                  </a:lnTo>
                  <a:lnTo>
                    <a:pt x="5885053" y="1888489"/>
                  </a:lnTo>
                  <a:lnTo>
                    <a:pt x="5871083" y="1840229"/>
                  </a:lnTo>
                  <a:lnTo>
                    <a:pt x="5856859" y="1792351"/>
                  </a:lnTo>
                  <a:lnTo>
                    <a:pt x="5842127" y="1744599"/>
                  </a:lnTo>
                  <a:lnTo>
                    <a:pt x="5827014" y="1697101"/>
                  </a:lnTo>
                  <a:lnTo>
                    <a:pt x="5811520" y="1649857"/>
                  </a:lnTo>
                  <a:lnTo>
                    <a:pt x="5795518" y="1602994"/>
                  </a:lnTo>
                  <a:lnTo>
                    <a:pt x="5779262" y="1556258"/>
                  </a:lnTo>
                  <a:lnTo>
                    <a:pt x="5762498" y="1509776"/>
                  </a:lnTo>
                  <a:lnTo>
                    <a:pt x="5745353" y="1463548"/>
                  </a:lnTo>
                  <a:lnTo>
                    <a:pt x="5727827" y="1417574"/>
                  </a:lnTo>
                  <a:lnTo>
                    <a:pt x="5709920" y="1371980"/>
                  </a:lnTo>
                  <a:lnTo>
                    <a:pt x="5691632" y="1326514"/>
                  </a:lnTo>
                  <a:lnTo>
                    <a:pt x="5672963" y="1281429"/>
                  </a:lnTo>
                  <a:lnTo>
                    <a:pt x="5653913" y="1236472"/>
                  </a:lnTo>
                  <a:lnTo>
                    <a:pt x="5634482" y="1191895"/>
                  </a:lnTo>
                  <a:lnTo>
                    <a:pt x="5614670" y="1147572"/>
                  </a:lnTo>
                  <a:lnTo>
                    <a:pt x="5594477" y="1103629"/>
                  </a:lnTo>
                  <a:lnTo>
                    <a:pt x="5573903" y="1059941"/>
                  </a:lnTo>
                  <a:lnTo>
                    <a:pt x="5552948" y="1016380"/>
                  </a:lnTo>
                  <a:lnTo>
                    <a:pt x="5531612" y="973327"/>
                  </a:lnTo>
                  <a:lnTo>
                    <a:pt x="5509895" y="930401"/>
                  </a:lnTo>
                  <a:lnTo>
                    <a:pt x="5487924" y="887857"/>
                  </a:lnTo>
                  <a:lnTo>
                    <a:pt x="5465445" y="845692"/>
                  </a:lnTo>
                  <a:lnTo>
                    <a:pt x="5442712" y="803655"/>
                  </a:lnTo>
                  <a:lnTo>
                    <a:pt x="5419598" y="762126"/>
                  </a:lnTo>
                  <a:lnTo>
                    <a:pt x="5396230" y="720725"/>
                  </a:lnTo>
                  <a:lnTo>
                    <a:pt x="5372354" y="679703"/>
                  </a:lnTo>
                  <a:lnTo>
                    <a:pt x="5348224" y="639063"/>
                  </a:lnTo>
                  <a:lnTo>
                    <a:pt x="5323713" y="598677"/>
                  </a:lnTo>
                  <a:lnTo>
                    <a:pt x="5298821" y="558673"/>
                  </a:lnTo>
                  <a:lnTo>
                    <a:pt x="5273675" y="518922"/>
                  </a:lnTo>
                  <a:lnTo>
                    <a:pt x="5248148" y="479551"/>
                  </a:lnTo>
                  <a:lnTo>
                    <a:pt x="5222367" y="440563"/>
                  </a:lnTo>
                  <a:lnTo>
                    <a:pt x="5196078" y="401827"/>
                  </a:lnTo>
                  <a:lnTo>
                    <a:pt x="5169662" y="363474"/>
                  </a:lnTo>
                  <a:lnTo>
                    <a:pt x="5142738" y="325500"/>
                  </a:lnTo>
                  <a:lnTo>
                    <a:pt x="5115560" y="287781"/>
                  </a:lnTo>
                  <a:lnTo>
                    <a:pt x="5088128" y="250444"/>
                  </a:lnTo>
                  <a:lnTo>
                    <a:pt x="5060315" y="213486"/>
                  </a:lnTo>
                  <a:lnTo>
                    <a:pt x="5032248" y="176910"/>
                  </a:lnTo>
                  <a:lnTo>
                    <a:pt x="5003800" y="140716"/>
                  </a:lnTo>
                  <a:lnTo>
                    <a:pt x="4975098" y="104775"/>
                  </a:lnTo>
                  <a:lnTo>
                    <a:pt x="4946015" y="69215"/>
                  </a:lnTo>
                  <a:lnTo>
                    <a:pt x="48830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24" y="1524"/>
              <a:ext cx="6096000" cy="6858000"/>
            </a:xfrm>
            <a:custGeom>
              <a:avLst/>
              <a:gdLst/>
              <a:ahLst/>
              <a:cxnLst/>
              <a:rect l="l" t="t" r="r" b="b"/>
              <a:pathLst>
                <a:path w="6096000" h="6858000">
                  <a:moveTo>
                    <a:pt x="0" y="0"/>
                  </a:moveTo>
                  <a:lnTo>
                    <a:pt x="4883023" y="0"/>
                  </a:lnTo>
                  <a:lnTo>
                    <a:pt x="4946015" y="69215"/>
                  </a:lnTo>
                  <a:lnTo>
                    <a:pt x="4975098" y="104775"/>
                  </a:lnTo>
                  <a:lnTo>
                    <a:pt x="5003800" y="140716"/>
                  </a:lnTo>
                  <a:lnTo>
                    <a:pt x="5032248" y="176910"/>
                  </a:lnTo>
                  <a:lnTo>
                    <a:pt x="5060315" y="213486"/>
                  </a:lnTo>
                  <a:lnTo>
                    <a:pt x="5088128" y="250444"/>
                  </a:lnTo>
                  <a:lnTo>
                    <a:pt x="5115560" y="287781"/>
                  </a:lnTo>
                  <a:lnTo>
                    <a:pt x="5142738" y="325500"/>
                  </a:lnTo>
                  <a:lnTo>
                    <a:pt x="5169662" y="363474"/>
                  </a:lnTo>
                  <a:lnTo>
                    <a:pt x="5196078" y="401827"/>
                  </a:lnTo>
                  <a:lnTo>
                    <a:pt x="5222367" y="440563"/>
                  </a:lnTo>
                  <a:lnTo>
                    <a:pt x="5248148" y="479551"/>
                  </a:lnTo>
                  <a:lnTo>
                    <a:pt x="5273675" y="518922"/>
                  </a:lnTo>
                  <a:lnTo>
                    <a:pt x="5298821" y="558673"/>
                  </a:lnTo>
                  <a:lnTo>
                    <a:pt x="5323713" y="598677"/>
                  </a:lnTo>
                  <a:lnTo>
                    <a:pt x="5348224" y="639063"/>
                  </a:lnTo>
                  <a:lnTo>
                    <a:pt x="5372354" y="679703"/>
                  </a:lnTo>
                  <a:lnTo>
                    <a:pt x="5396230" y="720725"/>
                  </a:lnTo>
                  <a:lnTo>
                    <a:pt x="5419598" y="762126"/>
                  </a:lnTo>
                  <a:lnTo>
                    <a:pt x="5442712" y="803655"/>
                  </a:lnTo>
                  <a:lnTo>
                    <a:pt x="5465445" y="845692"/>
                  </a:lnTo>
                  <a:lnTo>
                    <a:pt x="5487924" y="887856"/>
                  </a:lnTo>
                  <a:lnTo>
                    <a:pt x="5509895" y="930401"/>
                  </a:lnTo>
                  <a:lnTo>
                    <a:pt x="5531612" y="973327"/>
                  </a:lnTo>
                  <a:lnTo>
                    <a:pt x="5552948" y="1016380"/>
                  </a:lnTo>
                  <a:lnTo>
                    <a:pt x="5573903" y="1059941"/>
                  </a:lnTo>
                  <a:lnTo>
                    <a:pt x="5594477" y="1103629"/>
                  </a:lnTo>
                  <a:lnTo>
                    <a:pt x="5614670" y="1147572"/>
                  </a:lnTo>
                  <a:lnTo>
                    <a:pt x="5634482" y="1191895"/>
                  </a:lnTo>
                  <a:lnTo>
                    <a:pt x="5653913" y="1236472"/>
                  </a:lnTo>
                  <a:lnTo>
                    <a:pt x="5672963" y="1281429"/>
                  </a:lnTo>
                  <a:lnTo>
                    <a:pt x="5691632" y="1326514"/>
                  </a:lnTo>
                  <a:lnTo>
                    <a:pt x="5709920" y="1371980"/>
                  </a:lnTo>
                  <a:lnTo>
                    <a:pt x="5727827" y="1417574"/>
                  </a:lnTo>
                  <a:lnTo>
                    <a:pt x="5745353" y="1463548"/>
                  </a:lnTo>
                  <a:lnTo>
                    <a:pt x="5762498" y="1509776"/>
                  </a:lnTo>
                  <a:lnTo>
                    <a:pt x="5779262" y="1556258"/>
                  </a:lnTo>
                  <a:lnTo>
                    <a:pt x="5795518" y="1602993"/>
                  </a:lnTo>
                  <a:lnTo>
                    <a:pt x="5811520" y="1649856"/>
                  </a:lnTo>
                  <a:lnTo>
                    <a:pt x="5827014" y="1697101"/>
                  </a:lnTo>
                  <a:lnTo>
                    <a:pt x="5842127" y="1744599"/>
                  </a:lnTo>
                  <a:lnTo>
                    <a:pt x="5856859" y="1792351"/>
                  </a:lnTo>
                  <a:lnTo>
                    <a:pt x="5871083" y="1840229"/>
                  </a:lnTo>
                  <a:lnTo>
                    <a:pt x="5885053" y="1888489"/>
                  </a:lnTo>
                  <a:lnTo>
                    <a:pt x="5898515" y="1936877"/>
                  </a:lnTo>
                  <a:lnTo>
                    <a:pt x="5911596" y="1985517"/>
                  </a:lnTo>
                  <a:lnTo>
                    <a:pt x="5924169" y="2034413"/>
                  </a:lnTo>
                  <a:lnTo>
                    <a:pt x="5936361" y="2083562"/>
                  </a:lnTo>
                  <a:lnTo>
                    <a:pt x="5948172" y="2132838"/>
                  </a:lnTo>
                  <a:lnTo>
                    <a:pt x="5959475" y="2182495"/>
                  </a:lnTo>
                  <a:lnTo>
                    <a:pt x="5970397" y="2232152"/>
                  </a:lnTo>
                  <a:lnTo>
                    <a:pt x="5980811" y="2282190"/>
                  </a:lnTo>
                  <a:lnTo>
                    <a:pt x="5990844" y="2332354"/>
                  </a:lnTo>
                  <a:lnTo>
                    <a:pt x="6000496" y="2382774"/>
                  </a:lnTo>
                  <a:lnTo>
                    <a:pt x="6009640" y="2433320"/>
                  </a:lnTo>
                  <a:lnTo>
                    <a:pt x="6018403" y="2484120"/>
                  </a:lnTo>
                  <a:lnTo>
                    <a:pt x="6026658" y="2535174"/>
                  </a:lnTo>
                  <a:lnTo>
                    <a:pt x="6034405" y="2586354"/>
                  </a:lnTo>
                  <a:lnTo>
                    <a:pt x="6041771" y="2637663"/>
                  </a:lnTo>
                  <a:lnTo>
                    <a:pt x="6048756" y="2689225"/>
                  </a:lnTo>
                  <a:lnTo>
                    <a:pt x="6055106" y="2741041"/>
                  </a:lnTo>
                  <a:lnTo>
                    <a:pt x="6061075" y="2792984"/>
                  </a:lnTo>
                  <a:lnTo>
                    <a:pt x="6066663" y="2845054"/>
                  </a:lnTo>
                  <a:lnTo>
                    <a:pt x="6071743" y="2897251"/>
                  </a:lnTo>
                  <a:lnTo>
                    <a:pt x="6076315" y="2949702"/>
                  </a:lnTo>
                  <a:lnTo>
                    <a:pt x="6080379" y="3002406"/>
                  </a:lnTo>
                  <a:lnTo>
                    <a:pt x="6084062" y="3055112"/>
                  </a:lnTo>
                  <a:lnTo>
                    <a:pt x="6087237" y="3108071"/>
                  </a:lnTo>
                  <a:lnTo>
                    <a:pt x="6089904" y="3161156"/>
                  </a:lnTo>
                  <a:lnTo>
                    <a:pt x="6092063" y="3214497"/>
                  </a:lnTo>
                  <a:lnTo>
                    <a:pt x="6093841" y="3267837"/>
                  </a:lnTo>
                  <a:lnTo>
                    <a:pt x="6094984" y="3321430"/>
                  </a:lnTo>
                  <a:lnTo>
                    <a:pt x="6095746" y="3375152"/>
                  </a:lnTo>
                  <a:lnTo>
                    <a:pt x="6096000" y="3429000"/>
                  </a:lnTo>
                  <a:lnTo>
                    <a:pt x="6095746" y="3482848"/>
                  </a:lnTo>
                  <a:lnTo>
                    <a:pt x="6094984" y="3536568"/>
                  </a:lnTo>
                  <a:lnTo>
                    <a:pt x="6093841" y="3590163"/>
                  </a:lnTo>
                  <a:lnTo>
                    <a:pt x="6092063" y="3643503"/>
                  </a:lnTo>
                  <a:lnTo>
                    <a:pt x="6089904" y="3696843"/>
                  </a:lnTo>
                  <a:lnTo>
                    <a:pt x="6087237" y="3749929"/>
                  </a:lnTo>
                  <a:lnTo>
                    <a:pt x="6084062" y="3802888"/>
                  </a:lnTo>
                  <a:lnTo>
                    <a:pt x="6080379" y="3855593"/>
                  </a:lnTo>
                  <a:lnTo>
                    <a:pt x="6076315" y="3908298"/>
                  </a:lnTo>
                  <a:lnTo>
                    <a:pt x="6071743" y="3960622"/>
                  </a:lnTo>
                  <a:lnTo>
                    <a:pt x="6066663" y="4012946"/>
                  </a:lnTo>
                  <a:lnTo>
                    <a:pt x="6061075" y="4065016"/>
                  </a:lnTo>
                  <a:lnTo>
                    <a:pt x="6055106" y="4116958"/>
                  </a:lnTo>
                  <a:lnTo>
                    <a:pt x="6048756" y="4168775"/>
                  </a:lnTo>
                  <a:lnTo>
                    <a:pt x="6041771" y="4220337"/>
                  </a:lnTo>
                  <a:lnTo>
                    <a:pt x="6034405" y="4271645"/>
                  </a:lnTo>
                  <a:lnTo>
                    <a:pt x="6026658" y="4322826"/>
                  </a:lnTo>
                  <a:lnTo>
                    <a:pt x="6018403" y="4373880"/>
                  </a:lnTo>
                  <a:lnTo>
                    <a:pt x="6009640" y="4424680"/>
                  </a:lnTo>
                  <a:lnTo>
                    <a:pt x="6000496" y="4475226"/>
                  </a:lnTo>
                  <a:lnTo>
                    <a:pt x="5990844" y="4525645"/>
                  </a:lnTo>
                  <a:lnTo>
                    <a:pt x="5980811" y="4575809"/>
                  </a:lnTo>
                  <a:lnTo>
                    <a:pt x="5970397" y="4625848"/>
                  </a:lnTo>
                  <a:lnTo>
                    <a:pt x="5959475" y="4675505"/>
                  </a:lnTo>
                  <a:lnTo>
                    <a:pt x="5948172" y="4725162"/>
                  </a:lnTo>
                  <a:lnTo>
                    <a:pt x="5936361" y="4774438"/>
                  </a:lnTo>
                  <a:lnTo>
                    <a:pt x="5924169" y="4823587"/>
                  </a:lnTo>
                  <a:lnTo>
                    <a:pt x="5911596" y="4872482"/>
                  </a:lnTo>
                  <a:lnTo>
                    <a:pt x="5898515" y="4921123"/>
                  </a:lnTo>
                  <a:lnTo>
                    <a:pt x="5885053" y="4969509"/>
                  </a:lnTo>
                  <a:lnTo>
                    <a:pt x="5871083" y="5017770"/>
                  </a:lnTo>
                  <a:lnTo>
                    <a:pt x="5856859" y="5065649"/>
                  </a:lnTo>
                  <a:lnTo>
                    <a:pt x="5842127" y="5113401"/>
                  </a:lnTo>
                  <a:lnTo>
                    <a:pt x="5827014" y="5160899"/>
                  </a:lnTo>
                  <a:lnTo>
                    <a:pt x="5811520" y="5208143"/>
                  </a:lnTo>
                  <a:lnTo>
                    <a:pt x="5795518" y="5255006"/>
                  </a:lnTo>
                  <a:lnTo>
                    <a:pt x="5779262" y="5301742"/>
                  </a:lnTo>
                  <a:lnTo>
                    <a:pt x="5762498" y="5348224"/>
                  </a:lnTo>
                  <a:lnTo>
                    <a:pt x="5745353" y="5394452"/>
                  </a:lnTo>
                  <a:lnTo>
                    <a:pt x="5727827" y="5440426"/>
                  </a:lnTo>
                  <a:lnTo>
                    <a:pt x="5709920" y="5486019"/>
                  </a:lnTo>
                  <a:lnTo>
                    <a:pt x="5691632" y="5531485"/>
                  </a:lnTo>
                  <a:lnTo>
                    <a:pt x="5672963" y="5576570"/>
                  </a:lnTo>
                  <a:lnTo>
                    <a:pt x="5653913" y="5621477"/>
                  </a:lnTo>
                  <a:lnTo>
                    <a:pt x="5634482" y="5666066"/>
                  </a:lnTo>
                  <a:lnTo>
                    <a:pt x="5614670" y="5710364"/>
                  </a:lnTo>
                  <a:lnTo>
                    <a:pt x="5594477" y="5754382"/>
                  </a:lnTo>
                  <a:lnTo>
                    <a:pt x="5573903" y="5798121"/>
                  </a:lnTo>
                  <a:lnTo>
                    <a:pt x="5552948" y="5841555"/>
                  </a:lnTo>
                  <a:lnTo>
                    <a:pt x="5531612" y="5884697"/>
                  </a:lnTo>
                  <a:lnTo>
                    <a:pt x="5509895" y="5927547"/>
                  </a:lnTo>
                  <a:lnTo>
                    <a:pt x="5487924" y="5970104"/>
                  </a:lnTo>
                  <a:lnTo>
                    <a:pt x="5465445" y="6012345"/>
                  </a:lnTo>
                  <a:lnTo>
                    <a:pt x="5442712" y="6054280"/>
                  </a:lnTo>
                  <a:lnTo>
                    <a:pt x="5419598" y="6095911"/>
                  </a:lnTo>
                  <a:lnTo>
                    <a:pt x="5396230" y="6137236"/>
                  </a:lnTo>
                  <a:lnTo>
                    <a:pt x="5372354" y="6178232"/>
                  </a:lnTo>
                  <a:lnTo>
                    <a:pt x="5348224" y="6218910"/>
                  </a:lnTo>
                  <a:lnTo>
                    <a:pt x="5323713" y="6259271"/>
                  </a:lnTo>
                  <a:lnTo>
                    <a:pt x="5298821" y="6299314"/>
                  </a:lnTo>
                  <a:lnTo>
                    <a:pt x="5273675" y="6339014"/>
                  </a:lnTo>
                  <a:lnTo>
                    <a:pt x="5248148" y="6378397"/>
                  </a:lnTo>
                  <a:lnTo>
                    <a:pt x="5222367" y="6417437"/>
                  </a:lnTo>
                  <a:lnTo>
                    <a:pt x="5196078" y="6456133"/>
                  </a:lnTo>
                  <a:lnTo>
                    <a:pt x="5169662" y="6494500"/>
                  </a:lnTo>
                  <a:lnTo>
                    <a:pt x="5142738" y="6532511"/>
                  </a:lnTo>
                  <a:lnTo>
                    <a:pt x="5115560" y="6570179"/>
                  </a:lnTo>
                  <a:lnTo>
                    <a:pt x="5088128" y="6607505"/>
                  </a:lnTo>
                  <a:lnTo>
                    <a:pt x="5060315" y="6644462"/>
                  </a:lnTo>
                  <a:lnTo>
                    <a:pt x="5032248" y="6681076"/>
                  </a:lnTo>
                  <a:lnTo>
                    <a:pt x="5003800" y="6717322"/>
                  </a:lnTo>
                  <a:lnTo>
                    <a:pt x="4975098" y="6753209"/>
                  </a:lnTo>
                  <a:lnTo>
                    <a:pt x="4946015" y="6788729"/>
                  </a:lnTo>
                  <a:lnTo>
                    <a:pt x="4883023" y="6857999"/>
                  </a:lnTo>
                  <a:lnTo>
                    <a:pt x="0" y="6857999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EEE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6087110" cy="6858000"/>
            </a:xfrm>
            <a:custGeom>
              <a:avLst/>
              <a:gdLst/>
              <a:ahLst/>
              <a:cxnLst/>
              <a:rect l="l" t="t" r="r" b="b"/>
              <a:pathLst>
                <a:path w="6087110" h="6858000">
                  <a:moveTo>
                    <a:pt x="4873625" y="0"/>
                  </a:moveTo>
                  <a:lnTo>
                    <a:pt x="0" y="0"/>
                  </a:lnTo>
                  <a:lnTo>
                    <a:pt x="0" y="6857998"/>
                  </a:lnTo>
                  <a:lnTo>
                    <a:pt x="4873625" y="6857998"/>
                  </a:lnTo>
                  <a:lnTo>
                    <a:pt x="4936617" y="6788727"/>
                  </a:lnTo>
                  <a:lnTo>
                    <a:pt x="4965700" y="6753209"/>
                  </a:lnTo>
                  <a:lnTo>
                    <a:pt x="4994402" y="6717322"/>
                  </a:lnTo>
                  <a:lnTo>
                    <a:pt x="5022850" y="6681076"/>
                  </a:lnTo>
                  <a:lnTo>
                    <a:pt x="5050917" y="6644462"/>
                  </a:lnTo>
                  <a:lnTo>
                    <a:pt x="5078730" y="6607505"/>
                  </a:lnTo>
                  <a:lnTo>
                    <a:pt x="5106289" y="6570179"/>
                  </a:lnTo>
                  <a:lnTo>
                    <a:pt x="5133467" y="6532511"/>
                  </a:lnTo>
                  <a:lnTo>
                    <a:pt x="5160264" y="6494500"/>
                  </a:lnTo>
                  <a:lnTo>
                    <a:pt x="5186807" y="6456133"/>
                  </a:lnTo>
                  <a:lnTo>
                    <a:pt x="5212969" y="6417437"/>
                  </a:lnTo>
                  <a:lnTo>
                    <a:pt x="5238750" y="6378397"/>
                  </a:lnTo>
                  <a:lnTo>
                    <a:pt x="5264277" y="6339014"/>
                  </a:lnTo>
                  <a:lnTo>
                    <a:pt x="5289550" y="6299314"/>
                  </a:lnTo>
                  <a:lnTo>
                    <a:pt x="5314315" y="6259271"/>
                  </a:lnTo>
                  <a:lnTo>
                    <a:pt x="5338826" y="6218910"/>
                  </a:lnTo>
                  <a:lnTo>
                    <a:pt x="5362956" y="6178232"/>
                  </a:lnTo>
                  <a:lnTo>
                    <a:pt x="5386832" y="6137236"/>
                  </a:lnTo>
                  <a:lnTo>
                    <a:pt x="5410327" y="6095911"/>
                  </a:lnTo>
                  <a:lnTo>
                    <a:pt x="5433314" y="6054280"/>
                  </a:lnTo>
                  <a:lnTo>
                    <a:pt x="5456174" y="6012345"/>
                  </a:lnTo>
                  <a:lnTo>
                    <a:pt x="5478526" y="5970104"/>
                  </a:lnTo>
                  <a:lnTo>
                    <a:pt x="5500497" y="5927547"/>
                  </a:lnTo>
                  <a:lnTo>
                    <a:pt x="5522214" y="5884697"/>
                  </a:lnTo>
                  <a:lnTo>
                    <a:pt x="5543550" y="5841555"/>
                  </a:lnTo>
                  <a:lnTo>
                    <a:pt x="5564505" y="5798121"/>
                  </a:lnTo>
                  <a:lnTo>
                    <a:pt x="5585079" y="5754382"/>
                  </a:lnTo>
                  <a:lnTo>
                    <a:pt x="5605272" y="5710364"/>
                  </a:lnTo>
                  <a:lnTo>
                    <a:pt x="5625084" y="5666066"/>
                  </a:lnTo>
                  <a:lnTo>
                    <a:pt x="5644515" y="5621477"/>
                  </a:lnTo>
                  <a:lnTo>
                    <a:pt x="5663565" y="5576570"/>
                  </a:lnTo>
                  <a:lnTo>
                    <a:pt x="5682234" y="5531485"/>
                  </a:lnTo>
                  <a:lnTo>
                    <a:pt x="5700522" y="5486019"/>
                  </a:lnTo>
                  <a:lnTo>
                    <a:pt x="5718429" y="5440426"/>
                  </a:lnTo>
                  <a:lnTo>
                    <a:pt x="5735955" y="5394452"/>
                  </a:lnTo>
                  <a:lnTo>
                    <a:pt x="5753100" y="5348224"/>
                  </a:lnTo>
                  <a:lnTo>
                    <a:pt x="5769864" y="5301742"/>
                  </a:lnTo>
                  <a:lnTo>
                    <a:pt x="5786120" y="5255006"/>
                  </a:lnTo>
                  <a:lnTo>
                    <a:pt x="5802122" y="5208143"/>
                  </a:lnTo>
                  <a:lnTo>
                    <a:pt x="5817616" y="5160899"/>
                  </a:lnTo>
                  <a:lnTo>
                    <a:pt x="5832729" y="5113401"/>
                  </a:lnTo>
                  <a:lnTo>
                    <a:pt x="5847461" y="5065649"/>
                  </a:lnTo>
                  <a:lnTo>
                    <a:pt x="5861812" y="5017770"/>
                  </a:lnTo>
                  <a:lnTo>
                    <a:pt x="5875655" y="4969510"/>
                  </a:lnTo>
                  <a:lnTo>
                    <a:pt x="5889117" y="4921123"/>
                  </a:lnTo>
                  <a:lnTo>
                    <a:pt x="5902198" y="4872482"/>
                  </a:lnTo>
                  <a:lnTo>
                    <a:pt x="5914771" y="4823587"/>
                  </a:lnTo>
                  <a:lnTo>
                    <a:pt x="5926963" y="4774438"/>
                  </a:lnTo>
                  <a:lnTo>
                    <a:pt x="5938774" y="4725162"/>
                  </a:lnTo>
                  <a:lnTo>
                    <a:pt x="5950077" y="4675505"/>
                  </a:lnTo>
                  <a:lnTo>
                    <a:pt x="5960999" y="4625848"/>
                  </a:lnTo>
                  <a:lnTo>
                    <a:pt x="5971413" y="4575810"/>
                  </a:lnTo>
                  <a:lnTo>
                    <a:pt x="5981573" y="4525645"/>
                  </a:lnTo>
                  <a:lnTo>
                    <a:pt x="5991098" y="4475226"/>
                  </a:lnTo>
                  <a:lnTo>
                    <a:pt x="6000242" y="4424680"/>
                  </a:lnTo>
                  <a:lnTo>
                    <a:pt x="6009005" y="4373880"/>
                  </a:lnTo>
                  <a:lnTo>
                    <a:pt x="6017260" y="4322826"/>
                  </a:lnTo>
                  <a:lnTo>
                    <a:pt x="6025007" y="4271645"/>
                  </a:lnTo>
                  <a:lnTo>
                    <a:pt x="6032373" y="4220337"/>
                  </a:lnTo>
                  <a:lnTo>
                    <a:pt x="6039358" y="4168775"/>
                  </a:lnTo>
                  <a:lnTo>
                    <a:pt x="6045708" y="4116958"/>
                  </a:lnTo>
                  <a:lnTo>
                    <a:pt x="6051677" y="4065016"/>
                  </a:lnTo>
                  <a:lnTo>
                    <a:pt x="6057265" y="4012946"/>
                  </a:lnTo>
                  <a:lnTo>
                    <a:pt x="6062345" y="3960622"/>
                  </a:lnTo>
                  <a:lnTo>
                    <a:pt x="6066917" y="3908298"/>
                  </a:lnTo>
                  <a:lnTo>
                    <a:pt x="6070981" y="3855593"/>
                  </a:lnTo>
                  <a:lnTo>
                    <a:pt x="6074664" y="3802888"/>
                  </a:lnTo>
                  <a:lnTo>
                    <a:pt x="6077839" y="3749929"/>
                  </a:lnTo>
                  <a:lnTo>
                    <a:pt x="6080506" y="3696843"/>
                  </a:lnTo>
                  <a:lnTo>
                    <a:pt x="6082665" y="3643503"/>
                  </a:lnTo>
                  <a:lnTo>
                    <a:pt x="6084443" y="3590163"/>
                  </a:lnTo>
                  <a:lnTo>
                    <a:pt x="6085586" y="3536569"/>
                  </a:lnTo>
                  <a:lnTo>
                    <a:pt x="6086348" y="3482848"/>
                  </a:lnTo>
                  <a:lnTo>
                    <a:pt x="6086602" y="3429000"/>
                  </a:lnTo>
                  <a:lnTo>
                    <a:pt x="6086348" y="3375152"/>
                  </a:lnTo>
                  <a:lnTo>
                    <a:pt x="6085586" y="3321430"/>
                  </a:lnTo>
                  <a:lnTo>
                    <a:pt x="6084443" y="3267837"/>
                  </a:lnTo>
                  <a:lnTo>
                    <a:pt x="6082665" y="3214497"/>
                  </a:lnTo>
                  <a:lnTo>
                    <a:pt x="6080506" y="3161157"/>
                  </a:lnTo>
                  <a:lnTo>
                    <a:pt x="6077839" y="3108071"/>
                  </a:lnTo>
                  <a:lnTo>
                    <a:pt x="6074664" y="3055112"/>
                  </a:lnTo>
                  <a:lnTo>
                    <a:pt x="6070981" y="3002407"/>
                  </a:lnTo>
                  <a:lnTo>
                    <a:pt x="6066917" y="2949702"/>
                  </a:lnTo>
                  <a:lnTo>
                    <a:pt x="6062345" y="2897378"/>
                  </a:lnTo>
                  <a:lnTo>
                    <a:pt x="6057265" y="2845054"/>
                  </a:lnTo>
                  <a:lnTo>
                    <a:pt x="6051677" y="2792984"/>
                  </a:lnTo>
                  <a:lnTo>
                    <a:pt x="6045708" y="2741041"/>
                  </a:lnTo>
                  <a:lnTo>
                    <a:pt x="6039358" y="2689225"/>
                  </a:lnTo>
                  <a:lnTo>
                    <a:pt x="6032373" y="2637663"/>
                  </a:lnTo>
                  <a:lnTo>
                    <a:pt x="6025007" y="2586354"/>
                  </a:lnTo>
                  <a:lnTo>
                    <a:pt x="6017260" y="2535174"/>
                  </a:lnTo>
                  <a:lnTo>
                    <a:pt x="6009005" y="2484120"/>
                  </a:lnTo>
                  <a:lnTo>
                    <a:pt x="6000242" y="2433320"/>
                  </a:lnTo>
                  <a:lnTo>
                    <a:pt x="5991098" y="2382774"/>
                  </a:lnTo>
                  <a:lnTo>
                    <a:pt x="5981573" y="2332354"/>
                  </a:lnTo>
                  <a:lnTo>
                    <a:pt x="5971413" y="2282190"/>
                  </a:lnTo>
                  <a:lnTo>
                    <a:pt x="5960999" y="2232152"/>
                  </a:lnTo>
                  <a:lnTo>
                    <a:pt x="5950077" y="2182495"/>
                  </a:lnTo>
                  <a:lnTo>
                    <a:pt x="5938774" y="2132838"/>
                  </a:lnTo>
                  <a:lnTo>
                    <a:pt x="5926963" y="2083562"/>
                  </a:lnTo>
                  <a:lnTo>
                    <a:pt x="5914771" y="2034413"/>
                  </a:lnTo>
                  <a:lnTo>
                    <a:pt x="5902198" y="1985517"/>
                  </a:lnTo>
                  <a:lnTo>
                    <a:pt x="5889117" y="1936877"/>
                  </a:lnTo>
                  <a:lnTo>
                    <a:pt x="5875655" y="1888489"/>
                  </a:lnTo>
                  <a:lnTo>
                    <a:pt x="5861812" y="1840229"/>
                  </a:lnTo>
                  <a:lnTo>
                    <a:pt x="5847461" y="1792351"/>
                  </a:lnTo>
                  <a:lnTo>
                    <a:pt x="5832729" y="1744599"/>
                  </a:lnTo>
                  <a:lnTo>
                    <a:pt x="5817616" y="1697101"/>
                  </a:lnTo>
                  <a:lnTo>
                    <a:pt x="5802122" y="1649857"/>
                  </a:lnTo>
                  <a:lnTo>
                    <a:pt x="5786120" y="1602994"/>
                  </a:lnTo>
                  <a:lnTo>
                    <a:pt x="5769864" y="1556258"/>
                  </a:lnTo>
                  <a:lnTo>
                    <a:pt x="5753100" y="1509776"/>
                  </a:lnTo>
                  <a:lnTo>
                    <a:pt x="5735955" y="1463548"/>
                  </a:lnTo>
                  <a:lnTo>
                    <a:pt x="5718429" y="1417574"/>
                  </a:lnTo>
                  <a:lnTo>
                    <a:pt x="5700522" y="1371980"/>
                  </a:lnTo>
                  <a:lnTo>
                    <a:pt x="5682234" y="1326514"/>
                  </a:lnTo>
                  <a:lnTo>
                    <a:pt x="5663565" y="1281429"/>
                  </a:lnTo>
                  <a:lnTo>
                    <a:pt x="5644515" y="1236472"/>
                  </a:lnTo>
                  <a:lnTo>
                    <a:pt x="5625084" y="1191895"/>
                  </a:lnTo>
                  <a:lnTo>
                    <a:pt x="5605272" y="1147572"/>
                  </a:lnTo>
                  <a:lnTo>
                    <a:pt x="5585079" y="1103629"/>
                  </a:lnTo>
                  <a:lnTo>
                    <a:pt x="5564505" y="1059941"/>
                  </a:lnTo>
                  <a:lnTo>
                    <a:pt x="5543550" y="1016380"/>
                  </a:lnTo>
                  <a:lnTo>
                    <a:pt x="5522214" y="973327"/>
                  </a:lnTo>
                  <a:lnTo>
                    <a:pt x="5500497" y="930401"/>
                  </a:lnTo>
                  <a:lnTo>
                    <a:pt x="5478526" y="887857"/>
                  </a:lnTo>
                  <a:lnTo>
                    <a:pt x="5456174" y="845692"/>
                  </a:lnTo>
                  <a:lnTo>
                    <a:pt x="5433314" y="803655"/>
                  </a:lnTo>
                  <a:lnTo>
                    <a:pt x="5410327" y="762126"/>
                  </a:lnTo>
                  <a:lnTo>
                    <a:pt x="5386832" y="720725"/>
                  </a:lnTo>
                  <a:lnTo>
                    <a:pt x="5362956" y="679703"/>
                  </a:lnTo>
                  <a:lnTo>
                    <a:pt x="5338826" y="639063"/>
                  </a:lnTo>
                  <a:lnTo>
                    <a:pt x="5314315" y="598677"/>
                  </a:lnTo>
                  <a:lnTo>
                    <a:pt x="5289550" y="558673"/>
                  </a:lnTo>
                  <a:lnTo>
                    <a:pt x="5264277" y="518922"/>
                  </a:lnTo>
                  <a:lnTo>
                    <a:pt x="5238750" y="479551"/>
                  </a:lnTo>
                  <a:lnTo>
                    <a:pt x="5212969" y="440563"/>
                  </a:lnTo>
                  <a:lnTo>
                    <a:pt x="5186807" y="401827"/>
                  </a:lnTo>
                  <a:lnTo>
                    <a:pt x="5160264" y="363474"/>
                  </a:lnTo>
                  <a:lnTo>
                    <a:pt x="5133467" y="325500"/>
                  </a:lnTo>
                  <a:lnTo>
                    <a:pt x="5106289" y="287781"/>
                  </a:lnTo>
                  <a:lnTo>
                    <a:pt x="5078730" y="250444"/>
                  </a:lnTo>
                  <a:lnTo>
                    <a:pt x="5050917" y="213486"/>
                  </a:lnTo>
                  <a:lnTo>
                    <a:pt x="5022850" y="176910"/>
                  </a:lnTo>
                  <a:lnTo>
                    <a:pt x="4994402" y="140716"/>
                  </a:lnTo>
                  <a:lnTo>
                    <a:pt x="4965700" y="104775"/>
                  </a:lnTo>
                  <a:lnTo>
                    <a:pt x="4936617" y="69215"/>
                  </a:lnTo>
                  <a:lnTo>
                    <a:pt x="48736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26491" y="1477137"/>
            <a:ext cx="2822575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spc="-365" dirty="0">
                <a:solidFill>
                  <a:srgbClr val="1F4E79"/>
                </a:solidFill>
              </a:rPr>
              <a:t>C</a:t>
            </a:r>
            <a:r>
              <a:rPr sz="3500" spc="-360" dirty="0">
                <a:solidFill>
                  <a:srgbClr val="1F4E79"/>
                </a:solidFill>
              </a:rPr>
              <a:t>l</a:t>
            </a:r>
            <a:r>
              <a:rPr sz="3500" spc="-350" dirty="0">
                <a:solidFill>
                  <a:srgbClr val="1F4E79"/>
                </a:solidFill>
              </a:rPr>
              <a:t>u</a:t>
            </a:r>
            <a:r>
              <a:rPr sz="3500" spc="-355" dirty="0">
                <a:solidFill>
                  <a:srgbClr val="1F4E79"/>
                </a:solidFill>
              </a:rPr>
              <a:t>st</a:t>
            </a:r>
            <a:r>
              <a:rPr sz="3500" spc="-365" dirty="0">
                <a:solidFill>
                  <a:srgbClr val="1F4E79"/>
                </a:solidFill>
              </a:rPr>
              <a:t>e</a:t>
            </a:r>
            <a:r>
              <a:rPr sz="3500" spc="155" dirty="0">
                <a:solidFill>
                  <a:srgbClr val="1F4E79"/>
                </a:solidFill>
              </a:rPr>
              <a:t>r</a:t>
            </a:r>
            <a:r>
              <a:rPr sz="3500" spc="-260" dirty="0">
                <a:solidFill>
                  <a:srgbClr val="1F4E79"/>
                </a:solidFill>
              </a:rPr>
              <a:t>T</a:t>
            </a:r>
            <a:r>
              <a:rPr sz="3500" spc="-455" dirty="0">
                <a:solidFill>
                  <a:srgbClr val="1F4E79"/>
                </a:solidFill>
              </a:rPr>
              <a:t>h</a:t>
            </a:r>
            <a:r>
              <a:rPr sz="3500" spc="-459" dirty="0">
                <a:solidFill>
                  <a:srgbClr val="1F4E79"/>
                </a:solidFill>
              </a:rPr>
              <a:t>em</a:t>
            </a:r>
            <a:r>
              <a:rPr sz="3500" spc="-15" dirty="0">
                <a:solidFill>
                  <a:srgbClr val="1F4E79"/>
                </a:solidFill>
              </a:rPr>
              <a:t>e</a:t>
            </a:r>
            <a:endParaRPr sz="3500"/>
          </a:p>
        </p:txBody>
      </p:sp>
      <p:grpSp>
        <p:nvGrpSpPr>
          <p:cNvPr id="9" name="object 9"/>
          <p:cNvGrpSpPr/>
          <p:nvPr/>
        </p:nvGrpSpPr>
        <p:grpSpPr>
          <a:xfrm>
            <a:off x="423672" y="490724"/>
            <a:ext cx="4998720" cy="1713230"/>
            <a:chOff x="423672" y="490724"/>
            <a:chExt cx="4998720" cy="1713230"/>
          </a:xfrm>
        </p:grpSpPr>
        <p:sp>
          <p:nvSpPr>
            <p:cNvPr id="10" name="object 10"/>
            <p:cNvSpPr/>
            <p:nvPr/>
          </p:nvSpPr>
          <p:spPr>
            <a:xfrm>
              <a:off x="423672" y="490724"/>
              <a:ext cx="548640" cy="73025"/>
            </a:xfrm>
            <a:custGeom>
              <a:avLst/>
              <a:gdLst/>
              <a:ahLst/>
              <a:cxnLst/>
              <a:rect l="l" t="t" r="r" b="b"/>
              <a:pathLst>
                <a:path w="548640" h="73025">
                  <a:moveTo>
                    <a:pt x="548640" y="0"/>
                  </a:moveTo>
                  <a:lnTo>
                    <a:pt x="0" y="0"/>
                  </a:lnTo>
                  <a:lnTo>
                    <a:pt x="0" y="72647"/>
                  </a:lnTo>
                  <a:lnTo>
                    <a:pt x="548640" y="72647"/>
                  </a:lnTo>
                  <a:lnTo>
                    <a:pt x="548640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38912" y="2185414"/>
              <a:ext cx="4983480" cy="18415"/>
            </a:xfrm>
            <a:custGeom>
              <a:avLst/>
              <a:gdLst/>
              <a:ahLst/>
              <a:cxnLst/>
              <a:rect l="l" t="t" r="r" b="b"/>
              <a:pathLst>
                <a:path w="4983480" h="18414">
                  <a:moveTo>
                    <a:pt x="4983480" y="0"/>
                  </a:moveTo>
                  <a:lnTo>
                    <a:pt x="0" y="0"/>
                  </a:lnTo>
                  <a:lnTo>
                    <a:pt x="0" y="18162"/>
                  </a:lnTo>
                  <a:lnTo>
                    <a:pt x="4983480" y="18162"/>
                  </a:lnTo>
                  <a:lnTo>
                    <a:pt x="4983480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53339" y="2476880"/>
            <a:ext cx="4765675" cy="33375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70485">
              <a:lnSpc>
                <a:spcPct val="100000"/>
              </a:lnSpc>
              <a:spcBef>
                <a:spcPts val="90"/>
              </a:spcBef>
            </a:pPr>
            <a:r>
              <a:rPr sz="1950" b="1" spc="-80" dirty="0">
                <a:solidFill>
                  <a:srgbClr val="001F5F"/>
                </a:solidFill>
                <a:latin typeface="Cambria"/>
                <a:cs typeface="Cambria"/>
              </a:rPr>
              <a:t>Brief</a:t>
            </a:r>
            <a:r>
              <a:rPr sz="1950" b="1" spc="3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950" b="1" spc="-114" dirty="0">
                <a:solidFill>
                  <a:srgbClr val="001F5F"/>
                </a:solidFill>
                <a:latin typeface="Cambria"/>
                <a:cs typeface="Cambria"/>
              </a:rPr>
              <a:t>about</a:t>
            </a:r>
            <a:r>
              <a:rPr sz="1950" b="1" spc="-3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050" b="1" i="1" spc="-125" dirty="0">
                <a:solidFill>
                  <a:srgbClr val="001F5F"/>
                </a:solidFill>
                <a:latin typeface="Cambria"/>
                <a:cs typeface="Cambria"/>
              </a:rPr>
              <a:t>Apparel</a:t>
            </a:r>
            <a:r>
              <a:rPr sz="2050" b="1" i="1" spc="1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050" b="1" i="1" spc="-95" dirty="0">
                <a:solidFill>
                  <a:srgbClr val="001F5F"/>
                </a:solidFill>
                <a:latin typeface="Cambria"/>
                <a:cs typeface="Cambria"/>
              </a:rPr>
              <a:t>Cluster</a:t>
            </a:r>
            <a:r>
              <a:rPr sz="2050" b="1" i="1" spc="1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050" b="1" i="1" spc="-50" dirty="0">
                <a:solidFill>
                  <a:srgbClr val="001F5F"/>
                </a:solidFill>
                <a:latin typeface="Cambria"/>
                <a:cs typeface="Cambria"/>
              </a:rPr>
              <a:t>:</a:t>
            </a:r>
            <a:endParaRPr sz="2050">
              <a:latin typeface="Cambria"/>
              <a:cs typeface="Cambria"/>
            </a:endParaRPr>
          </a:p>
          <a:p>
            <a:pPr marL="241300" marR="5080" indent="-228600">
              <a:lnSpc>
                <a:spcPts val="2160"/>
              </a:lnSpc>
              <a:spcBef>
                <a:spcPts val="1030"/>
              </a:spcBef>
              <a:buSzPct val="153846"/>
              <a:buFont typeface="Arial"/>
              <a:buChar char="•"/>
              <a:tabLst>
                <a:tab pos="241300" algn="l"/>
              </a:tabLst>
            </a:pPr>
            <a:r>
              <a:rPr sz="1950" b="1" spc="-20" dirty="0">
                <a:solidFill>
                  <a:srgbClr val="001F5F"/>
                </a:solidFill>
                <a:latin typeface="Cambria"/>
                <a:cs typeface="Cambria"/>
              </a:rPr>
              <a:t>Plug</a:t>
            </a:r>
            <a:r>
              <a:rPr sz="1950" b="1" spc="-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950" b="1" dirty="0">
                <a:solidFill>
                  <a:srgbClr val="001F5F"/>
                </a:solidFill>
                <a:latin typeface="Cambria"/>
                <a:cs typeface="Cambria"/>
              </a:rPr>
              <a:t>&amp;</a:t>
            </a:r>
            <a:r>
              <a:rPr sz="1950" b="1" spc="-25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950" b="1" spc="-105" dirty="0">
                <a:solidFill>
                  <a:srgbClr val="001F5F"/>
                </a:solidFill>
                <a:latin typeface="Cambria"/>
                <a:cs typeface="Cambria"/>
              </a:rPr>
              <a:t>Play</a:t>
            </a:r>
            <a:r>
              <a:rPr sz="1950" b="1" spc="-10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950" b="1" spc="-95" dirty="0">
                <a:solidFill>
                  <a:srgbClr val="001F5F"/>
                </a:solidFill>
                <a:latin typeface="Cambria"/>
                <a:cs typeface="Cambria"/>
              </a:rPr>
              <a:t>Factory</a:t>
            </a:r>
            <a:r>
              <a:rPr sz="1950" b="1" spc="-10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950" b="1" spc="-65" dirty="0">
                <a:solidFill>
                  <a:srgbClr val="001F5F"/>
                </a:solidFill>
                <a:latin typeface="Cambria"/>
                <a:cs typeface="Cambria"/>
              </a:rPr>
              <a:t>Building</a:t>
            </a:r>
            <a:r>
              <a:rPr sz="1950" b="1" spc="-15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950" b="1" spc="-85" dirty="0">
                <a:solidFill>
                  <a:srgbClr val="001F5F"/>
                </a:solidFill>
                <a:latin typeface="Cambria"/>
                <a:cs typeface="Cambria"/>
              </a:rPr>
              <a:t>for</a:t>
            </a:r>
            <a:r>
              <a:rPr sz="1950" b="1" spc="-13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950" b="1" spc="-10" dirty="0">
                <a:solidFill>
                  <a:srgbClr val="001F5F"/>
                </a:solidFill>
                <a:latin typeface="Cambria"/>
                <a:cs typeface="Cambria"/>
              </a:rPr>
              <a:t>Garment </a:t>
            </a:r>
            <a:r>
              <a:rPr sz="1950" b="1" spc="-100" dirty="0">
                <a:solidFill>
                  <a:srgbClr val="001F5F"/>
                </a:solidFill>
                <a:latin typeface="Cambria"/>
                <a:cs typeface="Cambria"/>
              </a:rPr>
              <a:t>and</a:t>
            </a:r>
            <a:r>
              <a:rPr sz="1950" b="1" spc="-22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950" b="1" spc="-100" dirty="0">
                <a:solidFill>
                  <a:srgbClr val="001F5F"/>
                </a:solidFill>
                <a:latin typeface="Cambria"/>
                <a:cs typeface="Cambria"/>
              </a:rPr>
              <a:t>allied</a:t>
            </a:r>
            <a:r>
              <a:rPr sz="1950" b="1" spc="-4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950" b="1" spc="-90" dirty="0">
                <a:solidFill>
                  <a:srgbClr val="001F5F"/>
                </a:solidFill>
                <a:latin typeface="Cambria"/>
                <a:cs typeface="Cambria"/>
              </a:rPr>
              <a:t>Product</a:t>
            </a:r>
            <a:r>
              <a:rPr sz="1950" b="1" spc="-14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950" b="1" spc="-10" dirty="0">
                <a:solidFill>
                  <a:srgbClr val="001F5F"/>
                </a:solidFill>
                <a:latin typeface="Cambria"/>
                <a:cs typeface="Cambria"/>
              </a:rPr>
              <a:t>Manufacturerson </a:t>
            </a:r>
            <a:r>
              <a:rPr sz="1950" b="1" spc="-135" dirty="0">
                <a:solidFill>
                  <a:srgbClr val="001F5F"/>
                </a:solidFill>
                <a:latin typeface="Cambria"/>
                <a:cs typeface="Cambria"/>
              </a:rPr>
              <a:t>ownership</a:t>
            </a:r>
            <a:r>
              <a:rPr sz="1950" b="1" spc="1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950" b="1" spc="-80" dirty="0">
                <a:solidFill>
                  <a:srgbClr val="001F5F"/>
                </a:solidFill>
                <a:latin typeface="Cambria"/>
                <a:cs typeface="Cambria"/>
              </a:rPr>
              <a:t>or</a:t>
            </a:r>
            <a:r>
              <a:rPr sz="1950" b="1" spc="-2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950" b="1" spc="-114" dirty="0">
                <a:solidFill>
                  <a:srgbClr val="001F5F"/>
                </a:solidFill>
                <a:latin typeface="Cambria"/>
                <a:cs typeface="Cambria"/>
              </a:rPr>
              <a:t>Lease</a:t>
            </a:r>
            <a:r>
              <a:rPr sz="1950" b="1" spc="-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950" b="1" spc="-90" dirty="0">
                <a:solidFill>
                  <a:srgbClr val="001F5F"/>
                </a:solidFill>
                <a:latin typeface="Cambria"/>
                <a:cs typeface="Cambria"/>
              </a:rPr>
              <a:t>Model</a:t>
            </a:r>
            <a:r>
              <a:rPr sz="1950" b="1" spc="2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950" b="1" spc="-70" dirty="0">
                <a:solidFill>
                  <a:srgbClr val="001F5F"/>
                </a:solidFill>
                <a:latin typeface="Cambria"/>
                <a:cs typeface="Cambria"/>
              </a:rPr>
              <a:t>with</a:t>
            </a:r>
            <a:r>
              <a:rPr sz="1950" b="1" spc="-3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950" b="1" spc="-55" dirty="0">
                <a:solidFill>
                  <a:srgbClr val="001F5F"/>
                </a:solidFill>
                <a:latin typeface="Cambria"/>
                <a:cs typeface="Cambria"/>
              </a:rPr>
              <a:t>exit</a:t>
            </a:r>
            <a:r>
              <a:rPr sz="1950" b="1" spc="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950" b="1" spc="-35" dirty="0">
                <a:solidFill>
                  <a:srgbClr val="001F5F"/>
                </a:solidFill>
                <a:latin typeface="Cambria"/>
                <a:cs typeface="Cambria"/>
              </a:rPr>
              <a:t>option.</a:t>
            </a:r>
            <a:endParaRPr sz="1950">
              <a:latin typeface="Cambria"/>
              <a:cs typeface="Cambria"/>
            </a:endParaRPr>
          </a:p>
          <a:p>
            <a:pPr marL="241300" marR="316230" indent="-228600">
              <a:lnSpc>
                <a:spcPts val="2140"/>
              </a:lnSpc>
              <a:spcBef>
                <a:spcPts val="1075"/>
              </a:spcBef>
              <a:buSzPct val="153846"/>
              <a:buFont typeface="Arial"/>
              <a:buChar char="•"/>
              <a:tabLst>
                <a:tab pos="241300" algn="l"/>
              </a:tabLst>
            </a:pPr>
            <a:r>
              <a:rPr sz="1950" b="1" spc="-110" dirty="0">
                <a:solidFill>
                  <a:srgbClr val="001F5F"/>
                </a:solidFill>
                <a:latin typeface="Cambria"/>
                <a:cs typeface="Cambria"/>
              </a:rPr>
              <a:t>Exclusive</a:t>
            </a:r>
            <a:r>
              <a:rPr sz="1950" b="1" spc="10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950" b="1" spc="-85" dirty="0">
                <a:solidFill>
                  <a:srgbClr val="001F5F"/>
                </a:solidFill>
                <a:latin typeface="Cambria"/>
                <a:cs typeface="Cambria"/>
              </a:rPr>
              <a:t>zone</a:t>
            </a:r>
            <a:r>
              <a:rPr sz="1950" b="1" spc="-5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950" b="1" spc="-80" dirty="0">
                <a:solidFill>
                  <a:srgbClr val="001F5F"/>
                </a:solidFill>
                <a:latin typeface="Cambria"/>
                <a:cs typeface="Cambria"/>
              </a:rPr>
              <a:t>for</a:t>
            </a:r>
            <a:r>
              <a:rPr sz="1950" b="1" spc="1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950" b="1" spc="-75" dirty="0">
                <a:solidFill>
                  <a:srgbClr val="001F5F"/>
                </a:solidFill>
                <a:latin typeface="Cambria"/>
                <a:cs typeface="Cambria"/>
              </a:rPr>
              <a:t>large</a:t>
            </a:r>
            <a:r>
              <a:rPr sz="1950" b="1" spc="-1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950" b="1" spc="-114" dirty="0">
                <a:solidFill>
                  <a:srgbClr val="001F5F"/>
                </a:solidFill>
                <a:latin typeface="Cambria"/>
                <a:cs typeface="Cambria"/>
              </a:rPr>
              <a:t>Manufacturers</a:t>
            </a:r>
            <a:r>
              <a:rPr sz="1950" b="1" spc="-10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950" b="1" spc="-50" dirty="0">
                <a:solidFill>
                  <a:srgbClr val="001F5F"/>
                </a:solidFill>
                <a:latin typeface="Cambria"/>
                <a:cs typeface="Cambria"/>
              </a:rPr>
              <a:t>– </a:t>
            </a:r>
            <a:r>
              <a:rPr sz="1950" b="1" spc="-100" dirty="0">
                <a:solidFill>
                  <a:srgbClr val="001F5F"/>
                </a:solidFill>
                <a:latin typeface="Cambria"/>
                <a:cs typeface="Cambria"/>
              </a:rPr>
              <a:t>Buy</a:t>
            </a:r>
            <a:r>
              <a:rPr sz="1950" b="1" spc="-114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950" b="1" spc="-80" dirty="0">
                <a:solidFill>
                  <a:srgbClr val="001F5F"/>
                </a:solidFill>
                <a:latin typeface="Cambria"/>
                <a:cs typeface="Cambria"/>
              </a:rPr>
              <a:t>or</a:t>
            </a:r>
            <a:r>
              <a:rPr sz="1950" b="1" spc="-17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950" b="1" spc="-114" dirty="0">
                <a:solidFill>
                  <a:srgbClr val="001F5F"/>
                </a:solidFill>
                <a:latin typeface="Cambria"/>
                <a:cs typeface="Cambria"/>
              </a:rPr>
              <a:t>Lease</a:t>
            </a:r>
            <a:r>
              <a:rPr sz="1950" b="1" spc="-14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950" b="1" spc="-75" dirty="0">
                <a:solidFill>
                  <a:srgbClr val="001F5F"/>
                </a:solidFill>
                <a:latin typeface="Cambria"/>
                <a:cs typeface="Cambria"/>
              </a:rPr>
              <a:t>with</a:t>
            </a:r>
            <a:r>
              <a:rPr sz="1950" b="1" spc="-17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950" b="1" spc="-10" dirty="0">
                <a:solidFill>
                  <a:srgbClr val="001F5F"/>
                </a:solidFill>
                <a:latin typeface="Cambria"/>
                <a:cs typeface="Cambria"/>
              </a:rPr>
              <a:t>Customized </a:t>
            </a:r>
            <a:r>
              <a:rPr sz="1950" b="1" spc="-40" dirty="0">
                <a:solidFill>
                  <a:srgbClr val="001F5F"/>
                </a:solidFill>
                <a:latin typeface="Cambria"/>
                <a:cs typeface="Cambria"/>
              </a:rPr>
              <a:t>Infrastructure.</a:t>
            </a:r>
            <a:endParaRPr sz="1950">
              <a:latin typeface="Cambria"/>
              <a:cs typeface="Cambria"/>
            </a:endParaRPr>
          </a:p>
          <a:p>
            <a:pPr marL="241300" indent="-228600">
              <a:lnSpc>
                <a:spcPct val="100000"/>
              </a:lnSpc>
              <a:spcBef>
                <a:spcPts val="755"/>
              </a:spcBef>
              <a:buSzPct val="146341"/>
              <a:buFont typeface="Arial"/>
              <a:buChar char="•"/>
              <a:tabLst>
                <a:tab pos="241300" algn="l"/>
              </a:tabLst>
            </a:pPr>
            <a:r>
              <a:rPr sz="2050" b="1" i="1" spc="-100" dirty="0">
                <a:solidFill>
                  <a:srgbClr val="001F5F"/>
                </a:solidFill>
                <a:latin typeface="Cambria"/>
                <a:cs typeface="Cambria"/>
              </a:rPr>
              <a:t>Exclusive</a:t>
            </a:r>
            <a:r>
              <a:rPr sz="2050" b="1" i="1" spc="6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050" b="1" i="1" spc="-114" dirty="0">
                <a:solidFill>
                  <a:srgbClr val="001F5F"/>
                </a:solidFill>
                <a:latin typeface="Cambria"/>
                <a:cs typeface="Cambria"/>
              </a:rPr>
              <a:t>zone</a:t>
            </a:r>
            <a:r>
              <a:rPr sz="2050" b="1" i="1" spc="-4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050" b="1" i="1" spc="-100" dirty="0">
                <a:solidFill>
                  <a:srgbClr val="001F5F"/>
                </a:solidFill>
                <a:latin typeface="Cambria"/>
                <a:cs typeface="Cambria"/>
              </a:rPr>
              <a:t>for</a:t>
            </a:r>
            <a:r>
              <a:rPr sz="2050" b="1" i="1" spc="-3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050" b="1" i="1" dirty="0">
                <a:solidFill>
                  <a:srgbClr val="001F5F"/>
                </a:solidFill>
                <a:latin typeface="Cambria"/>
                <a:cs typeface="Cambria"/>
              </a:rPr>
              <a:t>–</a:t>
            </a:r>
            <a:r>
              <a:rPr sz="2050" b="1" i="1" spc="4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050" b="1" i="1" spc="-105" dirty="0">
                <a:solidFill>
                  <a:srgbClr val="001F5F"/>
                </a:solidFill>
                <a:latin typeface="Cambria"/>
                <a:cs typeface="Cambria"/>
              </a:rPr>
              <a:t>MSME</a:t>
            </a:r>
            <a:r>
              <a:rPr sz="2050" b="1" i="1" spc="-15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050" b="1" i="1" spc="-10" dirty="0">
                <a:solidFill>
                  <a:srgbClr val="001F5F"/>
                </a:solidFill>
                <a:latin typeface="Cambria"/>
                <a:cs typeface="Cambria"/>
              </a:rPr>
              <a:t>Units</a:t>
            </a:r>
            <a:endParaRPr sz="2050">
              <a:latin typeface="Cambria"/>
              <a:cs typeface="Cambria"/>
            </a:endParaRPr>
          </a:p>
          <a:p>
            <a:pPr marL="241300" marR="295275" indent="-228600">
              <a:lnSpc>
                <a:spcPts val="2210"/>
              </a:lnSpc>
              <a:spcBef>
                <a:spcPts val="1019"/>
              </a:spcBef>
              <a:buSzPct val="146341"/>
              <a:buFont typeface="Arial"/>
              <a:buChar char="•"/>
              <a:tabLst>
                <a:tab pos="241300" algn="l"/>
              </a:tabLst>
            </a:pPr>
            <a:r>
              <a:rPr sz="2050" b="1" i="1" dirty="0">
                <a:solidFill>
                  <a:srgbClr val="001F5F"/>
                </a:solidFill>
                <a:latin typeface="Cambria"/>
                <a:cs typeface="Cambria"/>
              </a:rPr>
              <a:t>All</a:t>
            </a:r>
            <a:r>
              <a:rPr sz="2050" b="1" i="1" spc="7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050" b="1" i="1" spc="-105" dirty="0">
                <a:solidFill>
                  <a:srgbClr val="001F5F"/>
                </a:solidFill>
                <a:latin typeface="Cambria"/>
                <a:cs typeface="Cambria"/>
              </a:rPr>
              <a:t>buildings</a:t>
            </a:r>
            <a:r>
              <a:rPr sz="2050" b="1" i="1" spc="4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050" b="1" i="1" spc="-155" dirty="0">
                <a:solidFill>
                  <a:srgbClr val="001F5F"/>
                </a:solidFill>
                <a:latin typeface="Cambria"/>
                <a:cs typeface="Cambria"/>
              </a:rPr>
              <a:t>are</a:t>
            </a:r>
            <a:r>
              <a:rPr sz="2050" b="1" i="1" spc="-16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050" b="1" i="1" spc="-110" dirty="0">
                <a:solidFill>
                  <a:srgbClr val="001F5F"/>
                </a:solidFill>
                <a:latin typeface="Cambria"/>
                <a:cs typeface="Cambria"/>
              </a:rPr>
              <a:t>asper</a:t>
            </a:r>
            <a:r>
              <a:rPr sz="2050" b="1" i="1" spc="-1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050" b="1" i="1" spc="-114" dirty="0">
                <a:solidFill>
                  <a:srgbClr val="001F5F"/>
                </a:solidFill>
                <a:latin typeface="Cambria"/>
                <a:cs typeface="Cambria"/>
              </a:rPr>
              <a:t>Factory</a:t>
            </a:r>
            <a:r>
              <a:rPr sz="2050" b="1" i="1" spc="-1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050" b="1" i="1" spc="-135" dirty="0">
                <a:solidFill>
                  <a:srgbClr val="001F5F"/>
                </a:solidFill>
                <a:latin typeface="Cambria"/>
                <a:cs typeface="Cambria"/>
              </a:rPr>
              <a:t>norms</a:t>
            </a:r>
            <a:r>
              <a:rPr sz="2050" b="1" i="1" spc="-9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050" b="1" i="1" spc="-50" dirty="0">
                <a:solidFill>
                  <a:srgbClr val="001F5F"/>
                </a:solidFill>
                <a:latin typeface="Cambria"/>
                <a:cs typeface="Cambria"/>
              </a:rPr>
              <a:t>&amp; </a:t>
            </a:r>
            <a:r>
              <a:rPr sz="2050" b="1" i="1" spc="-120" dirty="0">
                <a:solidFill>
                  <a:srgbClr val="001F5F"/>
                </a:solidFill>
                <a:latin typeface="Cambria"/>
                <a:cs typeface="Cambria"/>
              </a:rPr>
              <a:t>Global</a:t>
            </a:r>
            <a:r>
              <a:rPr sz="2050" b="1" i="1" spc="-6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050" b="1" i="1" spc="-40" dirty="0">
                <a:solidFill>
                  <a:srgbClr val="001F5F"/>
                </a:solidFill>
                <a:latin typeface="Cambria"/>
                <a:cs typeface="Cambria"/>
              </a:rPr>
              <a:t>compliances</a:t>
            </a:r>
            <a:endParaRPr sz="205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"/>
            <a:ext cx="12192000" cy="6857999"/>
            <a:chOff x="0" y="0"/>
            <a:chExt cx="12192000" cy="6857999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9070848" cy="68579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962910"/>
              <a:ext cx="12188952" cy="489508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13816" y="457200"/>
              <a:ext cx="10564495" cy="5943600"/>
            </a:xfrm>
            <a:custGeom>
              <a:avLst/>
              <a:gdLst/>
              <a:ahLst/>
              <a:cxnLst/>
              <a:rect l="l" t="t" r="r" b="b"/>
              <a:pathLst>
                <a:path w="10564495" h="5943600">
                  <a:moveTo>
                    <a:pt x="10564241" y="0"/>
                  </a:moveTo>
                  <a:lnTo>
                    <a:pt x="0" y="0"/>
                  </a:lnTo>
                  <a:lnTo>
                    <a:pt x="0" y="5943600"/>
                  </a:lnTo>
                  <a:lnTo>
                    <a:pt x="10564241" y="5943600"/>
                  </a:lnTo>
                  <a:lnTo>
                    <a:pt x="105642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78C230BD-36F8-4070-8604-C9FC6F752A0B}"/>
              </a:ext>
            </a:extLst>
          </p:cNvPr>
          <p:cNvSpPr txBox="1">
            <a:spLocks/>
          </p:cNvSpPr>
          <p:nvPr/>
        </p:nvSpPr>
        <p:spPr>
          <a:xfrm>
            <a:off x="990600" y="457200"/>
            <a:ext cx="10365940" cy="83099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3200" b="1" u="sng" dirty="0">
                <a:solidFill>
                  <a:schemeClr val="tx2">
                    <a:lumMod val="75000"/>
                  </a:schemeClr>
                </a:solidFill>
                <a:latin typeface="Colonna MT" panose="04020805060202030203" pitchFamily="82" charset="0"/>
              </a:rPr>
              <a:t>Common Effluent Treatment Plant – ( CETP ) – MODEL</a:t>
            </a:r>
          </a:p>
          <a:p>
            <a:pPr algn="ctr"/>
            <a:endParaRPr lang="en-IN" sz="1200" dirty="0">
              <a:latin typeface="Colonna MT" panose="04020805060202030203" pitchFamily="82" charset="0"/>
            </a:endParaRP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chemeClr val="accent1">
                    <a:lumMod val="75000"/>
                  </a:schemeClr>
                </a:solidFill>
                <a:latin typeface="Colonna MT" panose="04020805060202030203" pitchFamily="82" charset="0"/>
              </a:rPr>
              <a:t>CETP CAPACITY             -  </a:t>
            </a:r>
            <a:r>
              <a:rPr lang="en-IN" sz="2000" dirty="0">
                <a:solidFill>
                  <a:schemeClr val="accent1">
                    <a:lumMod val="75000"/>
                  </a:schemeClr>
                </a:solidFill>
                <a:latin typeface="Franklin Gothic Medium" panose="020B0603020102020204" pitchFamily="34" charset="0"/>
              </a:rPr>
              <a:t>35 to 40 </a:t>
            </a:r>
            <a:r>
              <a:rPr lang="en-IN" sz="2000" dirty="0">
                <a:solidFill>
                  <a:schemeClr val="accent1">
                    <a:lumMod val="75000"/>
                  </a:schemeClr>
                </a:solidFill>
                <a:latin typeface="Colonna MT" panose="04020805060202030203" pitchFamily="82" charset="0"/>
              </a:rPr>
              <a:t>MLD</a:t>
            </a:r>
          </a:p>
          <a:p>
            <a:pPr algn="l"/>
            <a:endParaRPr lang="en-IN" sz="2000" dirty="0">
              <a:solidFill>
                <a:schemeClr val="accent1">
                  <a:lumMod val="75000"/>
                </a:schemeClr>
              </a:solidFill>
              <a:latin typeface="Colonna MT" panose="04020805060202030203" pitchFamily="82" charset="0"/>
            </a:endParaRP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chemeClr val="accent1">
                    <a:lumMod val="75000"/>
                  </a:schemeClr>
                </a:solidFill>
                <a:latin typeface="Colonna MT" panose="04020805060202030203" pitchFamily="82" charset="0"/>
              </a:rPr>
              <a:t>MODEL                              -  Technology Transfer &amp; Build - own - Operate &amp; Transfer ( BOOT ) 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endParaRPr lang="en-IN" sz="2000" dirty="0">
              <a:solidFill>
                <a:schemeClr val="accent1">
                  <a:lumMod val="75000"/>
                </a:schemeClr>
              </a:solidFill>
              <a:latin typeface="Colonna MT" panose="04020805060202030203" pitchFamily="82" charset="0"/>
            </a:endParaRP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chemeClr val="accent1">
                    <a:lumMod val="75000"/>
                  </a:schemeClr>
                </a:solidFill>
                <a:latin typeface="Colonna MT" panose="04020805060202030203" pitchFamily="82" charset="0"/>
              </a:rPr>
              <a:t>SYETEM VALUE / COST  -  Rs. </a:t>
            </a:r>
            <a:r>
              <a:rPr lang="en-IN" sz="2000" dirty="0">
                <a:solidFill>
                  <a:schemeClr val="accent1">
                    <a:lumMod val="75000"/>
                  </a:schemeClr>
                </a:solidFill>
                <a:latin typeface="Century Schoolbook" panose="02040604050505020304" pitchFamily="18" charset="0"/>
              </a:rPr>
              <a:t>450</a:t>
            </a:r>
            <a:r>
              <a:rPr lang="en-IN" sz="2000" dirty="0">
                <a:solidFill>
                  <a:schemeClr val="accent1">
                    <a:lumMod val="75000"/>
                  </a:schemeClr>
                </a:solidFill>
                <a:latin typeface="Colonna MT" panose="04020805060202030203" pitchFamily="82" charset="0"/>
              </a:rPr>
              <a:t>  to </a:t>
            </a:r>
            <a:r>
              <a:rPr lang="en-IN" sz="2000" dirty="0">
                <a:solidFill>
                  <a:schemeClr val="accent1">
                    <a:lumMod val="75000"/>
                  </a:schemeClr>
                </a:solidFill>
                <a:latin typeface="Century Schoolbook" panose="02040604050505020304" pitchFamily="18" charset="0"/>
              </a:rPr>
              <a:t>500</a:t>
            </a:r>
            <a:r>
              <a:rPr lang="en-IN" sz="2000" dirty="0">
                <a:solidFill>
                  <a:schemeClr val="accent1">
                    <a:lumMod val="75000"/>
                  </a:schemeClr>
                </a:solidFill>
                <a:latin typeface="Colonna MT" panose="04020805060202030203" pitchFamily="82" charset="0"/>
              </a:rPr>
              <a:t> crores ( INR )   - Includes Civil , MEP &amp; System.     </a:t>
            </a:r>
          </a:p>
          <a:p>
            <a:pPr algn="l"/>
            <a:endParaRPr lang="en-IN" sz="2000" dirty="0">
              <a:solidFill>
                <a:schemeClr val="accent1">
                  <a:lumMod val="75000"/>
                </a:schemeClr>
              </a:solidFill>
              <a:latin typeface="Colonna MT" panose="04020805060202030203" pitchFamily="82" charset="0"/>
            </a:endParaRPr>
          </a:p>
          <a:p>
            <a:pPr algn="l"/>
            <a:r>
              <a:rPr lang="en-IN" sz="2400" b="1" dirty="0">
                <a:solidFill>
                  <a:schemeClr val="tx2">
                    <a:lumMod val="75000"/>
                  </a:schemeClr>
                </a:solidFill>
                <a:latin typeface="Colonna MT" panose="04020805060202030203" pitchFamily="82" charset="0"/>
              </a:rPr>
              <a:t>TECHNOLOGY PARTNER -  Scope of Work:</a:t>
            </a:r>
          </a:p>
          <a:p>
            <a:pPr algn="l"/>
            <a:endParaRPr lang="en-IN" sz="2000" dirty="0">
              <a:solidFill>
                <a:schemeClr val="accent1">
                  <a:lumMod val="75000"/>
                </a:schemeClr>
              </a:solidFill>
              <a:latin typeface="Colonna MT" panose="04020805060202030203" pitchFamily="82" charset="0"/>
            </a:endParaRPr>
          </a:p>
          <a:p>
            <a:pPr marL="457200" indent="-457200" algn="l">
              <a:buFontTx/>
              <a:buAutoNum type="arabicPeriod"/>
            </a:pPr>
            <a:r>
              <a:rPr lang="en-IN" sz="2200" dirty="0">
                <a:solidFill>
                  <a:schemeClr val="accent1">
                    <a:lumMod val="75000"/>
                  </a:schemeClr>
                </a:solidFill>
                <a:latin typeface="Colonna MT" panose="04020805060202030203" pitchFamily="82" charset="0"/>
              </a:rPr>
              <a:t>Investing in System / Equipment’s , Design , Installation &amp; Commissioning of the entire system.</a:t>
            </a:r>
          </a:p>
          <a:p>
            <a:pPr marL="457200" indent="-457200" algn="l">
              <a:buFontTx/>
              <a:buAutoNum type="arabicPeriod"/>
            </a:pPr>
            <a:endParaRPr lang="en-IN" sz="2200" dirty="0">
              <a:solidFill>
                <a:schemeClr val="accent1">
                  <a:lumMod val="75000"/>
                </a:schemeClr>
              </a:solidFill>
              <a:latin typeface="Colonna MT" panose="04020805060202030203" pitchFamily="82" charset="0"/>
            </a:endParaRPr>
          </a:p>
          <a:p>
            <a:pPr marL="457200" indent="-457200" algn="l">
              <a:buFontTx/>
              <a:buAutoNum type="arabicPeriod"/>
            </a:pPr>
            <a:r>
              <a:rPr lang="en-IN" sz="2200" dirty="0">
                <a:solidFill>
                  <a:schemeClr val="accent1">
                    <a:lumMod val="75000"/>
                  </a:schemeClr>
                </a:solidFill>
                <a:latin typeface="Colonna MT" panose="04020805060202030203" pitchFamily="82" charset="0"/>
              </a:rPr>
              <a:t>Providing Training to Operate &amp; Maintenance (Either by own team or Third Party )</a:t>
            </a:r>
          </a:p>
          <a:p>
            <a:pPr algn="l"/>
            <a:endParaRPr lang="en-IN" sz="2200" dirty="0">
              <a:solidFill>
                <a:schemeClr val="accent1">
                  <a:lumMod val="75000"/>
                </a:schemeClr>
              </a:solidFill>
              <a:latin typeface="Colonna MT" panose="04020805060202030203" pitchFamily="82" charset="0"/>
            </a:endParaRPr>
          </a:p>
          <a:p>
            <a:pPr algn="l"/>
            <a:r>
              <a:rPr lang="en-IN" sz="2200" dirty="0">
                <a:solidFill>
                  <a:schemeClr val="accent1">
                    <a:lumMod val="75000"/>
                  </a:schemeClr>
                </a:solidFill>
                <a:latin typeface="Colonna MT" panose="04020805060202030203" pitchFamily="82" charset="0"/>
              </a:rPr>
              <a:t>3.     Providing  documentation &amp; Report of the system ( on Signing NDA )</a:t>
            </a:r>
          </a:p>
          <a:p>
            <a:pPr algn="l"/>
            <a:r>
              <a:rPr lang="en-IN" sz="2000" dirty="0">
                <a:latin typeface="Colonna MT" panose="04020805060202030203" pitchFamily="82" charset="0"/>
              </a:rPr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1532404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object 2">
            <a:extLst>
              <a:ext uri="{FF2B5EF4-FFF2-40B4-BE49-F238E27FC236}">
                <a16:creationId xmlns:a16="http://schemas.microsoft.com/office/drawing/2014/main" id="{84AF429F-E68B-6121-7ABA-42838638C769}"/>
              </a:ext>
            </a:extLst>
          </p:cNvPr>
          <p:cNvGrpSpPr/>
          <p:nvPr/>
        </p:nvGrpSpPr>
        <p:grpSpPr>
          <a:xfrm>
            <a:off x="0" y="1"/>
            <a:ext cx="12192000" cy="6857999"/>
            <a:chOff x="0" y="0"/>
            <a:chExt cx="12192000" cy="6857999"/>
          </a:xfrm>
        </p:grpSpPr>
        <p:pic>
          <p:nvPicPr>
            <p:cNvPr id="12" name="object 3">
              <a:extLst>
                <a:ext uri="{FF2B5EF4-FFF2-40B4-BE49-F238E27FC236}">
                  <a16:creationId xmlns:a16="http://schemas.microsoft.com/office/drawing/2014/main" id="{8EAC9C7E-0552-DF5C-357A-4457D3A1074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13" name="object 4">
              <a:extLst>
                <a:ext uri="{FF2B5EF4-FFF2-40B4-BE49-F238E27FC236}">
                  <a16:creationId xmlns:a16="http://schemas.microsoft.com/office/drawing/2014/main" id="{3BD4EE21-C378-2331-DF51-91C16BE0D37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9070848" cy="6857999"/>
            </a:xfrm>
            <a:prstGeom prst="rect">
              <a:avLst/>
            </a:prstGeom>
          </p:spPr>
        </p:pic>
        <p:pic>
          <p:nvPicPr>
            <p:cNvPr id="14" name="object 5">
              <a:extLst>
                <a:ext uri="{FF2B5EF4-FFF2-40B4-BE49-F238E27FC236}">
                  <a16:creationId xmlns:a16="http://schemas.microsoft.com/office/drawing/2014/main" id="{B85278E7-997B-6B7F-F116-62AFFD9F092C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962910"/>
              <a:ext cx="12188952" cy="4895086"/>
            </a:xfrm>
            <a:prstGeom prst="rect">
              <a:avLst/>
            </a:prstGeom>
          </p:spPr>
        </p:pic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1D76C6A3-FB62-2ECF-3D25-CEAFA55E30C0}"/>
                </a:ext>
              </a:extLst>
            </p:cNvPr>
            <p:cNvSpPr/>
            <p:nvPr/>
          </p:nvSpPr>
          <p:spPr>
            <a:xfrm>
              <a:off x="813816" y="457200"/>
              <a:ext cx="10564495" cy="5943600"/>
            </a:xfrm>
            <a:custGeom>
              <a:avLst/>
              <a:gdLst/>
              <a:ahLst/>
              <a:cxnLst/>
              <a:rect l="l" t="t" r="r" b="b"/>
              <a:pathLst>
                <a:path w="10564495" h="5943600">
                  <a:moveTo>
                    <a:pt x="10564241" y="0"/>
                  </a:moveTo>
                  <a:lnTo>
                    <a:pt x="0" y="0"/>
                  </a:lnTo>
                  <a:lnTo>
                    <a:pt x="0" y="5943600"/>
                  </a:lnTo>
                  <a:lnTo>
                    <a:pt x="10564241" y="5943600"/>
                  </a:lnTo>
                  <a:lnTo>
                    <a:pt x="105642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A0BB2B0-0998-5465-6A11-641870D92687}"/>
              </a:ext>
            </a:extLst>
          </p:cNvPr>
          <p:cNvSpPr txBox="1">
            <a:spLocks/>
          </p:cNvSpPr>
          <p:nvPr/>
        </p:nvSpPr>
        <p:spPr>
          <a:xfrm>
            <a:off x="1219200" y="762000"/>
            <a:ext cx="9906000" cy="545211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IN" sz="2400" b="1" dirty="0">
                <a:solidFill>
                  <a:schemeClr val="tx2">
                    <a:lumMod val="75000"/>
                  </a:schemeClr>
                </a:solidFill>
                <a:latin typeface="Colonna MT" panose="04020805060202030203" pitchFamily="82" charset="0"/>
              </a:rPr>
              <a:t>MASTER DEVELOPER – Scope of Work :</a:t>
            </a:r>
          </a:p>
          <a:p>
            <a:endParaRPr lang="en-IN" sz="2000" dirty="0">
              <a:latin typeface="Colonna MT" panose="04020805060202030203" pitchFamily="82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IN" sz="2000" dirty="0">
                <a:solidFill>
                  <a:schemeClr val="accent1">
                    <a:lumMod val="75000"/>
                  </a:schemeClr>
                </a:solidFill>
                <a:latin typeface="Colonna MT" panose="04020805060202030203" pitchFamily="82" charset="0"/>
              </a:rPr>
              <a:t>Providing Technical Data’s , Specification’s of independent manufacturer’s &amp; detailed drawing’s of the Project.</a:t>
            </a:r>
          </a:p>
          <a:p>
            <a:endParaRPr lang="en-IN" sz="2000" dirty="0">
              <a:solidFill>
                <a:schemeClr val="accent1">
                  <a:lumMod val="75000"/>
                </a:schemeClr>
              </a:solidFill>
              <a:latin typeface="Colonna MT" panose="04020805060202030203" pitchFamily="82" charset="0"/>
            </a:endParaRPr>
          </a:p>
          <a:p>
            <a:pPr marL="457200" indent="-457200">
              <a:buFontTx/>
              <a:buAutoNum type="arabicPeriod" startAt="2"/>
            </a:pPr>
            <a:r>
              <a:rPr lang="en-IN" sz="2000" dirty="0">
                <a:solidFill>
                  <a:schemeClr val="accent1">
                    <a:lumMod val="75000"/>
                  </a:schemeClr>
                </a:solidFill>
                <a:latin typeface="Colonna MT" panose="04020805060202030203" pitchFamily="82" charset="0"/>
              </a:rPr>
              <a:t>Providing Space for the CETP &amp; Investing , executing associated  Civil &amp; MEP works to integrate the       system. </a:t>
            </a:r>
          </a:p>
          <a:p>
            <a:pPr marL="457200" indent="-457200">
              <a:buFontTx/>
              <a:buAutoNum type="arabicPeriod" startAt="2"/>
            </a:pPr>
            <a:endParaRPr lang="en-IN" sz="2000" dirty="0">
              <a:solidFill>
                <a:schemeClr val="accent1">
                  <a:lumMod val="75000"/>
                </a:schemeClr>
              </a:solidFill>
              <a:latin typeface="Colonna MT" panose="04020805060202030203" pitchFamily="82" charset="0"/>
            </a:endParaRPr>
          </a:p>
          <a:p>
            <a:pPr marL="457200" indent="-457200">
              <a:buFontTx/>
              <a:buAutoNum type="arabicPeriod" startAt="2"/>
            </a:pPr>
            <a:r>
              <a:rPr lang="en-IN" sz="2000" dirty="0">
                <a:solidFill>
                  <a:schemeClr val="accent1">
                    <a:lumMod val="75000"/>
                  </a:schemeClr>
                </a:solidFill>
                <a:latin typeface="Colonna MT" panose="04020805060202030203" pitchFamily="82" charset="0"/>
              </a:rPr>
              <a:t>Co-ordinating &amp; Supporting in documentation &amp; submission of documents to the concerned department’s for statutory approval’s. </a:t>
            </a:r>
          </a:p>
          <a:p>
            <a:endParaRPr lang="en-IN" sz="2000" dirty="0">
              <a:solidFill>
                <a:schemeClr val="accent1">
                  <a:lumMod val="75000"/>
                </a:schemeClr>
              </a:solidFill>
              <a:latin typeface="Colonna MT" panose="04020805060202030203" pitchFamily="82" charset="0"/>
            </a:endParaRPr>
          </a:p>
          <a:p>
            <a:r>
              <a:rPr lang="en-IN" sz="2000" dirty="0">
                <a:solidFill>
                  <a:schemeClr val="accent1">
                    <a:lumMod val="75000"/>
                  </a:schemeClr>
                </a:solidFill>
                <a:latin typeface="Colonna MT" panose="04020805060202030203" pitchFamily="82" charset="0"/>
              </a:rPr>
              <a:t>4.     Providing  assistance in execution &amp; commissioning .</a:t>
            </a:r>
          </a:p>
          <a:p>
            <a:endParaRPr lang="en-IN" sz="2000" dirty="0">
              <a:solidFill>
                <a:schemeClr val="accent1">
                  <a:lumMod val="75000"/>
                </a:schemeClr>
              </a:solidFill>
              <a:latin typeface="Colonna MT" panose="04020805060202030203" pitchFamily="82" charset="0"/>
            </a:endParaRPr>
          </a:p>
          <a:p>
            <a:pPr marL="457200" indent="-457200">
              <a:buFontTx/>
              <a:buAutoNum type="arabicPeriod" startAt="5"/>
            </a:pPr>
            <a:r>
              <a:rPr lang="en-IN" sz="2000" dirty="0">
                <a:solidFill>
                  <a:schemeClr val="accent1">
                    <a:lumMod val="75000"/>
                  </a:schemeClr>
                </a:solidFill>
                <a:latin typeface="Colonna MT" panose="04020805060202030203" pitchFamily="82" charset="0"/>
              </a:rPr>
              <a:t>Structuring Investment &amp; Revenue Model’s. ( Based on the Investment ratio )</a:t>
            </a:r>
          </a:p>
          <a:p>
            <a:pPr marL="457200" indent="-457200">
              <a:buFontTx/>
              <a:buAutoNum type="arabicPeriod" startAt="5"/>
            </a:pPr>
            <a:endParaRPr lang="en-IN" sz="2000" dirty="0">
              <a:solidFill>
                <a:schemeClr val="accent1">
                  <a:lumMod val="75000"/>
                </a:schemeClr>
              </a:solidFill>
              <a:latin typeface="Colonna MT" panose="04020805060202030203" pitchFamily="82" charset="0"/>
            </a:endParaRPr>
          </a:p>
          <a:p>
            <a:pPr marL="457200" indent="-457200">
              <a:buFontTx/>
              <a:buAutoNum type="arabicPeriod" startAt="5"/>
            </a:pPr>
            <a:r>
              <a:rPr lang="en-IN" sz="2000" dirty="0">
                <a:solidFill>
                  <a:schemeClr val="accent1">
                    <a:lumMod val="75000"/>
                  </a:schemeClr>
                </a:solidFill>
                <a:latin typeface="Colonna MT" panose="04020805060202030203" pitchFamily="82" charset="0"/>
              </a:rPr>
              <a:t>Co-ordinating with Government bodies to get Grant’s &amp; Subsidies &amp; transfer the commercial benefits  to Technology partner proportionately.       </a:t>
            </a:r>
          </a:p>
        </p:txBody>
      </p:sp>
    </p:spTree>
    <p:extLst>
      <p:ext uri="{BB962C8B-B14F-4D97-AF65-F5344CB8AC3E}">
        <p14:creationId xmlns:p14="http://schemas.microsoft.com/office/powerpoint/2010/main" val="2152103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3260" y="668477"/>
            <a:ext cx="1386205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b="1" spc="-350" dirty="0">
                <a:solidFill>
                  <a:srgbClr val="006FC0"/>
                </a:solidFill>
                <a:latin typeface="Georgia"/>
                <a:cs typeface="Georgia"/>
              </a:rPr>
              <a:t>Zoning</a:t>
            </a:r>
            <a:endParaRPr sz="3500">
              <a:latin typeface="Georgia"/>
              <a:cs typeface="Georgi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04215" y="2276855"/>
            <a:ext cx="6397625" cy="398780"/>
            <a:chOff x="204215" y="2276855"/>
            <a:chExt cx="6397625" cy="398780"/>
          </a:xfrm>
        </p:grpSpPr>
        <p:sp>
          <p:nvSpPr>
            <p:cNvPr id="4" name="object 4"/>
            <p:cNvSpPr/>
            <p:nvPr/>
          </p:nvSpPr>
          <p:spPr>
            <a:xfrm>
              <a:off x="640079" y="2578607"/>
              <a:ext cx="3474720" cy="39370"/>
            </a:xfrm>
            <a:custGeom>
              <a:avLst/>
              <a:gdLst/>
              <a:ahLst/>
              <a:cxnLst/>
              <a:rect l="l" t="t" r="r" b="b"/>
              <a:pathLst>
                <a:path w="3474720" h="39369">
                  <a:moveTo>
                    <a:pt x="279425" y="0"/>
                  </a:moveTo>
                  <a:lnTo>
                    <a:pt x="233006" y="126"/>
                  </a:lnTo>
                  <a:lnTo>
                    <a:pt x="187655" y="634"/>
                  </a:lnTo>
                  <a:lnTo>
                    <a:pt x="142570" y="1904"/>
                  </a:lnTo>
                  <a:lnTo>
                    <a:pt x="96926" y="3682"/>
                  </a:lnTo>
                  <a:lnTo>
                    <a:pt x="49898" y="6095"/>
                  </a:lnTo>
                  <a:lnTo>
                    <a:pt x="698" y="9143"/>
                  </a:lnTo>
                  <a:lnTo>
                    <a:pt x="0" y="12700"/>
                  </a:lnTo>
                  <a:lnTo>
                    <a:pt x="889" y="22478"/>
                  </a:lnTo>
                  <a:lnTo>
                    <a:pt x="698" y="26162"/>
                  </a:lnTo>
                  <a:lnTo>
                    <a:pt x="112737" y="28193"/>
                  </a:lnTo>
                  <a:lnTo>
                    <a:pt x="222478" y="29209"/>
                  </a:lnTo>
                  <a:lnTo>
                    <a:pt x="329755" y="29590"/>
                  </a:lnTo>
                  <a:lnTo>
                    <a:pt x="434339" y="29337"/>
                  </a:lnTo>
                  <a:lnTo>
                    <a:pt x="585787" y="28066"/>
                  </a:lnTo>
                  <a:lnTo>
                    <a:pt x="773938" y="25400"/>
                  </a:lnTo>
                  <a:lnTo>
                    <a:pt x="999617" y="20574"/>
                  </a:lnTo>
                  <a:lnTo>
                    <a:pt x="1096645" y="19303"/>
                  </a:lnTo>
                  <a:lnTo>
                    <a:pt x="1147445" y="19050"/>
                  </a:lnTo>
                  <a:lnTo>
                    <a:pt x="1199895" y="19050"/>
                  </a:lnTo>
                  <a:lnTo>
                    <a:pt x="1254125" y="19430"/>
                  </a:lnTo>
                  <a:lnTo>
                    <a:pt x="1310639" y="20319"/>
                  </a:lnTo>
                  <a:lnTo>
                    <a:pt x="1369314" y="21716"/>
                  </a:lnTo>
                  <a:lnTo>
                    <a:pt x="1430401" y="23621"/>
                  </a:lnTo>
                  <a:lnTo>
                    <a:pt x="1494282" y="26162"/>
                  </a:lnTo>
                  <a:lnTo>
                    <a:pt x="1567180" y="28575"/>
                  </a:lnTo>
                  <a:lnTo>
                    <a:pt x="1635633" y="29337"/>
                  </a:lnTo>
                  <a:lnTo>
                    <a:pt x="1699895" y="28828"/>
                  </a:lnTo>
                  <a:lnTo>
                    <a:pt x="1759965" y="27304"/>
                  </a:lnTo>
                  <a:lnTo>
                    <a:pt x="1816353" y="25272"/>
                  </a:lnTo>
                  <a:lnTo>
                    <a:pt x="1964308" y="18414"/>
                  </a:lnTo>
                  <a:lnTo>
                    <a:pt x="2007362" y="17144"/>
                  </a:lnTo>
                  <a:lnTo>
                    <a:pt x="2047747" y="17017"/>
                  </a:lnTo>
                  <a:lnTo>
                    <a:pt x="2120900" y="21208"/>
                  </a:lnTo>
                  <a:lnTo>
                    <a:pt x="2187575" y="31495"/>
                  </a:lnTo>
                  <a:lnTo>
                    <a:pt x="2223262" y="35432"/>
                  </a:lnTo>
                  <a:lnTo>
                    <a:pt x="2261235" y="37845"/>
                  </a:lnTo>
                  <a:lnTo>
                    <a:pt x="2301875" y="39115"/>
                  </a:lnTo>
                  <a:lnTo>
                    <a:pt x="2345182" y="39369"/>
                  </a:lnTo>
                  <a:lnTo>
                    <a:pt x="2391537" y="38734"/>
                  </a:lnTo>
                  <a:lnTo>
                    <a:pt x="2441067" y="37591"/>
                  </a:lnTo>
                  <a:lnTo>
                    <a:pt x="2674111" y="29590"/>
                  </a:lnTo>
                  <a:lnTo>
                    <a:pt x="2742057" y="27686"/>
                  </a:lnTo>
                  <a:lnTo>
                    <a:pt x="2814193" y="26162"/>
                  </a:lnTo>
                  <a:lnTo>
                    <a:pt x="2886202" y="25145"/>
                  </a:lnTo>
                  <a:lnTo>
                    <a:pt x="3017011" y="24383"/>
                  </a:lnTo>
                  <a:lnTo>
                    <a:pt x="3131820" y="24764"/>
                  </a:lnTo>
                  <a:lnTo>
                    <a:pt x="3322193" y="26669"/>
                  </a:lnTo>
                  <a:lnTo>
                    <a:pt x="3401949" y="26924"/>
                  </a:lnTo>
                  <a:lnTo>
                    <a:pt x="3438906" y="26796"/>
                  </a:lnTo>
                  <a:lnTo>
                    <a:pt x="3474212" y="26162"/>
                  </a:lnTo>
                  <a:lnTo>
                    <a:pt x="3474212" y="9143"/>
                  </a:lnTo>
                  <a:lnTo>
                    <a:pt x="3403219" y="7492"/>
                  </a:lnTo>
                  <a:lnTo>
                    <a:pt x="3269107" y="5714"/>
                  </a:lnTo>
                  <a:lnTo>
                    <a:pt x="3144900" y="5461"/>
                  </a:lnTo>
                  <a:lnTo>
                    <a:pt x="3086481" y="5714"/>
                  </a:lnTo>
                  <a:lnTo>
                    <a:pt x="2977007" y="6730"/>
                  </a:lnTo>
                  <a:lnTo>
                    <a:pt x="2745105" y="10159"/>
                  </a:lnTo>
                  <a:lnTo>
                    <a:pt x="2668650" y="10667"/>
                  </a:lnTo>
                  <a:lnTo>
                    <a:pt x="2633853" y="10540"/>
                  </a:lnTo>
                  <a:lnTo>
                    <a:pt x="2601341" y="10032"/>
                  </a:lnTo>
                  <a:lnTo>
                    <a:pt x="2525395" y="8000"/>
                  </a:lnTo>
                  <a:lnTo>
                    <a:pt x="2476500" y="7746"/>
                  </a:lnTo>
                  <a:lnTo>
                    <a:pt x="2425192" y="8127"/>
                  </a:lnTo>
                  <a:lnTo>
                    <a:pt x="2372233" y="9016"/>
                  </a:lnTo>
                  <a:lnTo>
                    <a:pt x="2210943" y="12700"/>
                  </a:lnTo>
                  <a:lnTo>
                    <a:pt x="2159000" y="13462"/>
                  </a:lnTo>
                  <a:lnTo>
                    <a:pt x="2109216" y="13715"/>
                  </a:lnTo>
                  <a:lnTo>
                    <a:pt x="2062352" y="13207"/>
                  </a:lnTo>
                  <a:lnTo>
                    <a:pt x="2019172" y="11811"/>
                  </a:lnTo>
                  <a:lnTo>
                    <a:pt x="1980564" y="9143"/>
                  </a:lnTo>
                  <a:lnTo>
                    <a:pt x="1944243" y="6350"/>
                  </a:lnTo>
                  <a:lnTo>
                    <a:pt x="1907032" y="4317"/>
                  </a:lnTo>
                  <a:lnTo>
                    <a:pt x="1868551" y="2920"/>
                  </a:lnTo>
                  <a:lnTo>
                    <a:pt x="1828419" y="2286"/>
                  </a:lnTo>
                  <a:lnTo>
                    <a:pt x="1786001" y="2158"/>
                  </a:lnTo>
                  <a:lnTo>
                    <a:pt x="1741043" y="2412"/>
                  </a:lnTo>
                  <a:lnTo>
                    <a:pt x="1692909" y="3175"/>
                  </a:lnTo>
                  <a:lnTo>
                    <a:pt x="1460500" y="7874"/>
                  </a:lnTo>
                  <a:lnTo>
                    <a:pt x="1126744" y="13715"/>
                  </a:lnTo>
                  <a:lnTo>
                    <a:pt x="1031367" y="14731"/>
                  </a:lnTo>
                  <a:lnTo>
                    <a:pt x="936879" y="15112"/>
                  </a:lnTo>
                  <a:lnTo>
                    <a:pt x="889000" y="14986"/>
                  </a:lnTo>
                  <a:lnTo>
                    <a:pt x="789686" y="13715"/>
                  </a:lnTo>
                  <a:lnTo>
                    <a:pt x="737361" y="12572"/>
                  </a:lnTo>
                  <a:lnTo>
                    <a:pt x="683006" y="11049"/>
                  </a:lnTo>
                  <a:lnTo>
                    <a:pt x="556018" y="6603"/>
                  </a:lnTo>
                  <a:lnTo>
                    <a:pt x="433222" y="2666"/>
                  </a:lnTo>
                  <a:lnTo>
                    <a:pt x="327723" y="380"/>
                  </a:lnTo>
                  <a:lnTo>
                    <a:pt x="279425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1603" y="2577083"/>
              <a:ext cx="3474720" cy="45720"/>
            </a:xfrm>
            <a:custGeom>
              <a:avLst/>
              <a:gdLst/>
              <a:ahLst/>
              <a:cxnLst/>
              <a:rect l="l" t="t" r="r" b="b"/>
              <a:pathLst>
                <a:path w="3474720" h="45719">
                  <a:moveTo>
                    <a:pt x="0" y="11683"/>
                  </a:moveTo>
                  <a:lnTo>
                    <a:pt x="48767" y="9398"/>
                  </a:lnTo>
                  <a:lnTo>
                    <a:pt x="98691" y="8508"/>
                  </a:lnTo>
                  <a:lnTo>
                    <a:pt x="149542" y="8762"/>
                  </a:lnTo>
                  <a:lnTo>
                    <a:pt x="201028" y="10032"/>
                  </a:lnTo>
                  <a:lnTo>
                    <a:pt x="252907" y="11811"/>
                  </a:lnTo>
                  <a:lnTo>
                    <a:pt x="304927" y="13842"/>
                  </a:lnTo>
                  <a:lnTo>
                    <a:pt x="356819" y="16128"/>
                  </a:lnTo>
                  <a:lnTo>
                    <a:pt x="408330" y="18161"/>
                  </a:lnTo>
                  <a:lnTo>
                    <a:pt x="459193" y="19685"/>
                  </a:lnTo>
                  <a:lnTo>
                    <a:pt x="509168" y="20574"/>
                  </a:lnTo>
                  <a:lnTo>
                    <a:pt x="557987" y="20446"/>
                  </a:lnTo>
                  <a:lnTo>
                    <a:pt x="605396" y="19176"/>
                  </a:lnTo>
                  <a:lnTo>
                    <a:pt x="651129" y="16255"/>
                  </a:lnTo>
                  <a:lnTo>
                    <a:pt x="694943" y="11683"/>
                  </a:lnTo>
                  <a:lnTo>
                    <a:pt x="741552" y="6857"/>
                  </a:lnTo>
                  <a:lnTo>
                    <a:pt x="789432" y="4444"/>
                  </a:lnTo>
                  <a:lnTo>
                    <a:pt x="838326" y="3937"/>
                  </a:lnTo>
                  <a:lnTo>
                    <a:pt x="887983" y="4825"/>
                  </a:lnTo>
                  <a:lnTo>
                    <a:pt x="938530" y="6857"/>
                  </a:lnTo>
                  <a:lnTo>
                    <a:pt x="989710" y="9525"/>
                  </a:lnTo>
                  <a:lnTo>
                    <a:pt x="1041400" y="12445"/>
                  </a:lnTo>
                  <a:lnTo>
                    <a:pt x="1093470" y="15112"/>
                  </a:lnTo>
                  <a:lnTo>
                    <a:pt x="1145794" y="17271"/>
                  </a:lnTo>
                  <a:lnTo>
                    <a:pt x="1198245" y="18414"/>
                  </a:lnTo>
                  <a:lnTo>
                    <a:pt x="1250695" y="18161"/>
                  </a:lnTo>
                  <a:lnTo>
                    <a:pt x="1303020" y="16001"/>
                  </a:lnTo>
                  <a:lnTo>
                    <a:pt x="1355089" y="11683"/>
                  </a:lnTo>
                  <a:lnTo>
                    <a:pt x="1407287" y="7365"/>
                  </a:lnTo>
                  <a:lnTo>
                    <a:pt x="1459864" y="5206"/>
                  </a:lnTo>
                  <a:lnTo>
                    <a:pt x="1512570" y="4952"/>
                  </a:lnTo>
                  <a:lnTo>
                    <a:pt x="1565402" y="6095"/>
                  </a:lnTo>
                  <a:lnTo>
                    <a:pt x="1617979" y="8254"/>
                  </a:lnTo>
                  <a:lnTo>
                    <a:pt x="1670431" y="10921"/>
                  </a:lnTo>
                  <a:lnTo>
                    <a:pt x="1722373" y="13842"/>
                  </a:lnTo>
                  <a:lnTo>
                    <a:pt x="1773682" y="16510"/>
                  </a:lnTo>
                  <a:lnTo>
                    <a:pt x="1824227" y="18541"/>
                  </a:lnTo>
                  <a:lnTo>
                    <a:pt x="1873758" y="19430"/>
                  </a:lnTo>
                  <a:lnTo>
                    <a:pt x="1922271" y="18923"/>
                  </a:lnTo>
                  <a:lnTo>
                    <a:pt x="1969515" y="16382"/>
                  </a:lnTo>
                  <a:lnTo>
                    <a:pt x="2015363" y="11683"/>
                  </a:lnTo>
                  <a:lnTo>
                    <a:pt x="2054352" y="7112"/>
                  </a:lnTo>
                  <a:lnTo>
                    <a:pt x="2093721" y="3810"/>
                  </a:lnTo>
                  <a:lnTo>
                    <a:pt x="2133600" y="1524"/>
                  </a:lnTo>
                  <a:lnTo>
                    <a:pt x="2174366" y="380"/>
                  </a:lnTo>
                  <a:lnTo>
                    <a:pt x="2216404" y="0"/>
                  </a:lnTo>
                  <a:lnTo>
                    <a:pt x="2259965" y="380"/>
                  </a:lnTo>
                  <a:lnTo>
                    <a:pt x="2305558" y="1269"/>
                  </a:lnTo>
                  <a:lnTo>
                    <a:pt x="2353310" y="2539"/>
                  </a:lnTo>
                  <a:lnTo>
                    <a:pt x="2403729" y="4190"/>
                  </a:lnTo>
                  <a:lnTo>
                    <a:pt x="2457069" y="5841"/>
                  </a:lnTo>
                  <a:lnTo>
                    <a:pt x="2513710" y="7619"/>
                  </a:lnTo>
                  <a:lnTo>
                    <a:pt x="2573909" y="9143"/>
                  </a:lnTo>
                  <a:lnTo>
                    <a:pt x="2638171" y="10540"/>
                  </a:lnTo>
                  <a:lnTo>
                    <a:pt x="2706623" y="11302"/>
                  </a:lnTo>
                  <a:lnTo>
                    <a:pt x="2779775" y="11683"/>
                  </a:lnTo>
                  <a:lnTo>
                    <a:pt x="2856992" y="11429"/>
                  </a:lnTo>
                  <a:lnTo>
                    <a:pt x="2927349" y="10794"/>
                  </a:lnTo>
                  <a:lnTo>
                    <a:pt x="2991358" y="9905"/>
                  </a:lnTo>
                  <a:lnTo>
                    <a:pt x="3049905" y="8889"/>
                  </a:lnTo>
                  <a:lnTo>
                    <a:pt x="3103372" y="7874"/>
                  </a:lnTo>
                  <a:lnTo>
                    <a:pt x="3152774" y="6730"/>
                  </a:lnTo>
                  <a:lnTo>
                    <a:pt x="3198495" y="5841"/>
                  </a:lnTo>
                  <a:lnTo>
                    <a:pt x="3241294" y="5206"/>
                  </a:lnTo>
                  <a:lnTo>
                    <a:pt x="3281807" y="4825"/>
                  </a:lnTo>
                  <a:lnTo>
                    <a:pt x="3320923" y="4952"/>
                  </a:lnTo>
                  <a:lnTo>
                    <a:pt x="3359023" y="5587"/>
                  </a:lnTo>
                  <a:lnTo>
                    <a:pt x="3396869" y="6857"/>
                  </a:lnTo>
                  <a:lnTo>
                    <a:pt x="3435223" y="8762"/>
                  </a:lnTo>
                  <a:lnTo>
                    <a:pt x="3474720" y="11683"/>
                  </a:lnTo>
                  <a:lnTo>
                    <a:pt x="3474339" y="19050"/>
                  </a:lnTo>
                  <a:lnTo>
                    <a:pt x="3474212" y="21336"/>
                  </a:lnTo>
                  <a:lnTo>
                    <a:pt x="3474720" y="29717"/>
                  </a:lnTo>
                  <a:lnTo>
                    <a:pt x="3422396" y="31495"/>
                  </a:lnTo>
                  <a:lnTo>
                    <a:pt x="3369056" y="32130"/>
                  </a:lnTo>
                  <a:lnTo>
                    <a:pt x="3314954" y="31750"/>
                  </a:lnTo>
                  <a:lnTo>
                    <a:pt x="3260598" y="30606"/>
                  </a:lnTo>
                  <a:lnTo>
                    <a:pt x="3206115" y="29082"/>
                  </a:lnTo>
                  <a:lnTo>
                    <a:pt x="3152140" y="27177"/>
                  </a:lnTo>
                  <a:lnTo>
                    <a:pt x="3098926" y="25273"/>
                  </a:lnTo>
                  <a:lnTo>
                    <a:pt x="3046857" y="23494"/>
                  </a:lnTo>
                  <a:lnTo>
                    <a:pt x="2996310" y="22225"/>
                  </a:lnTo>
                  <a:lnTo>
                    <a:pt x="2947797" y="21589"/>
                  </a:lnTo>
                  <a:lnTo>
                    <a:pt x="2901442" y="21716"/>
                  </a:lnTo>
                  <a:lnTo>
                    <a:pt x="2857754" y="22987"/>
                  </a:lnTo>
                  <a:lnTo>
                    <a:pt x="2816986" y="25526"/>
                  </a:lnTo>
                  <a:lnTo>
                    <a:pt x="2779775" y="29717"/>
                  </a:lnTo>
                  <a:lnTo>
                    <a:pt x="2736342" y="34670"/>
                  </a:lnTo>
                  <a:lnTo>
                    <a:pt x="2689097" y="38100"/>
                  </a:lnTo>
                  <a:lnTo>
                    <a:pt x="2638933" y="40131"/>
                  </a:lnTo>
                  <a:lnTo>
                    <a:pt x="2586609" y="41020"/>
                  </a:lnTo>
                  <a:lnTo>
                    <a:pt x="2533015" y="40893"/>
                  </a:lnTo>
                  <a:lnTo>
                    <a:pt x="2478913" y="40004"/>
                  </a:lnTo>
                  <a:lnTo>
                    <a:pt x="2425191" y="38607"/>
                  </a:lnTo>
                  <a:lnTo>
                    <a:pt x="2372487" y="36829"/>
                  </a:lnTo>
                  <a:lnTo>
                    <a:pt x="2321687" y="34798"/>
                  </a:lnTo>
                  <a:lnTo>
                    <a:pt x="2273681" y="32765"/>
                  </a:lnTo>
                  <a:lnTo>
                    <a:pt x="2229231" y="31114"/>
                  </a:lnTo>
                  <a:lnTo>
                    <a:pt x="2189098" y="29717"/>
                  </a:lnTo>
                  <a:lnTo>
                    <a:pt x="2114550" y="26924"/>
                  </a:lnTo>
                  <a:lnTo>
                    <a:pt x="2073528" y="25145"/>
                  </a:lnTo>
                  <a:lnTo>
                    <a:pt x="2030095" y="23240"/>
                  </a:lnTo>
                  <a:lnTo>
                    <a:pt x="1984120" y="21589"/>
                  </a:lnTo>
                  <a:lnTo>
                    <a:pt x="1935733" y="20065"/>
                  </a:lnTo>
                  <a:lnTo>
                    <a:pt x="1884933" y="19050"/>
                  </a:lnTo>
                  <a:lnTo>
                    <a:pt x="1831720" y="18541"/>
                  </a:lnTo>
                  <a:lnTo>
                    <a:pt x="1775968" y="18668"/>
                  </a:lnTo>
                  <a:lnTo>
                    <a:pt x="1717802" y="19812"/>
                  </a:lnTo>
                  <a:lnTo>
                    <a:pt x="1657222" y="21843"/>
                  </a:lnTo>
                  <a:lnTo>
                    <a:pt x="1594231" y="25145"/>
                  </a:lnTo>
                  <a:lnTo>
                    <a:pt x="1528826" y="29717"/>
                  </a:lnTo>
                  <a:lnTo>
                    <a:pt x="1463928" y="34543"/>
                  </a:lnTo>
                  <a:lnTo>
                    <a:pt x="1401952" y="38353"/>
                  </a:lnTo>
                  <a:lnTo>
                    <a:pt x="1342770" y="41401"/>
                  </a:lnTo>
                  <a:lnTo>
                    <a:pt x="1286383" y="43561"/>
                  </a:lnTo>
                  <a:lnTo>
                    <a:pt x="1232408" y="44830"/>
                  </a:lnTo>
                  <a:lnTo>
                    <a:pt x="1180719" y="45338"/>
                  </a:lnTo>
                  <a:lnTo>
                    <a:pt x="1131189" y="45085"/>
                  </a:lnTo>
                  <a:lnTo>
                    <a:pt x="1083690" y="44068"/>
                  </a:lnTo>
                  <a:lnTo>
                    <a:pt x="1037844" y="42417"/>
                  </a:lnTo>
                  <a:lnTo>
                    <a:pt x="993647" y="40131"/>
                  </a:lnTo>
                  <a:lnTo>
                    <a:pt x="950849" y="37211"/>
                  </a:lnTo>
                  <a:lnTo>
                    <a:pt x="909193" y="33781"/>
                  </a:lnTo>
                  <a:lnTo>
                    <a:pt x="868680" y="29717"/>
                  </a:lnTo>
                  <a:lnTo>
                    <a:pt x="835151" y="27050"/>
                  </a:lnTo>
                  <a:lnTo>
                    <a:pt x="796290" y="25526"/>
                  </a:lnTo>
                  <a:lnTo>
                    <a:pt x="752602" y="25018"/>
                  </a:lnTo>
                  <a:lnTo>
                    <a:pt x="704977" y="25400"/>
                  </a:lnTo>
                  <a:lnTo>
                    <a:pt x="653796" y="26288"/>
                  </a:lnTo>
                  <a:lnTo>
                    <a:pt x="599795" y="27812"/>
                  </a:lnTo>
                  <a:lnTo>
                    <a:pt x="543623" y="29590"/>
                  </a:lnTo>
                  <a:lnTo>
                    <a:pt x="485889" y="31495"/>
                  </a:lnTo>
                  <a:lnTo>
                    <a:pt x="427227" y="33527"/>
                  </a:lnTo>
                  <a:lnTo>
                    <a:pt x="368261" y="35305"/>
                  </a:lnTo>
                  <a:lnTo>
                    <a:pt x="309626" y="36829"/>
                  </a:lnTo>
                  <a:lnTo>
                    <a:pt x="251942" y="37845"/>
                  </a:lnTo>
                  <a:lnTo>
                    <a:pt x="195846" y="38226"/>
                  </a:lnTo>
                  <a:lnTo>
                    <a:pt x="141986" y="37718"/>
                  </a:lnTo>
                  <a:lnTo>
                    <a:pt x="90957" y="36194"/>
                  </a:lnTo>
                  <a:lnTo>
                    <a:pt x="43421" y="33654"/>
                  </a:lnTo>
                  <a:lnTo>
                    <a:pt x="0" y="29717"/>
                  </a:lnTo>
                  <a:lnTo>
                    <a:pt x="63" y="23240"/>
                  </a:lnTo>
                  <a:lnTo>
                    <a:pt x="63" y="15366"/>
                  </a:lnTo>
                  <a:lnTo>
                    <a:pt x="0" y="11683"/>
                  </a:lnTo>
                  <a:close/>
                </a:path>
              </a:pathLst>
            </a:custGeom>
            <a:ln w="4572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04215" y="2276855"/>
              <a:ext cx="6397625" cy="398780"/>
            </a:xfrm>
            <a:custGeom>
              <a:avLst/>
              <a:gdLst/>
              <a:ahLst/>
              <a:cxnLst/>
              <a:rect l="l" t="t" r="r" b="b"/>
              <a:pathLst>
                <a:path w="6397625" h="398780">
                  <a:moveTo>
                    <a:pt x="6330695" y="0"/>
                  </a:moveTo>
                  <a:lnTo>
                    <a:pt x="66700" y="0"/>
                  </a:lnTo>
                  <a:lnTo>
                    <a:pt x="40741" y="5207"/>
                  </a:lnTo>
                  <a:lnTo>
                    <a:pt x="19532" y="19431"/>
                  </a:lnTo>
                  <a:lnTo>
                    <a:pt x="5245" y="40640"/>
                  </a:lnTo>
                  <a:lnTo>
                    <a:pt x="0" y="66421"/>
                  </a:lnTo>
                  <a:lnTo>
                    <a:pt x="0" y="332232"/>
                  </a:lnTo>
                  <a:lnTo>
                    <a:pt x="5245" y="358140"/>
                  </a:lnTo>
                  <a:lnTo>
                    <a:pt x="19532" y="379222"/>
                  </a:lnTo>
                  <a:lnTo>
                    <a:pt x="40741" y="393573"/>
                  </a:lnTo>
                  <a:lnTo>
                    <a:pt x="66700" y="398780"/>
                  </a:lnTo>
                  <a:lnTo>
                    <a:pt x="6330695" y="398780"/>
                  </a:lnTo>
                  <a:lnTo>
                    <a:pt x="6356731" y="393573"/>
                  </a:lnTo>
                  <a:lnTo>
                    <a:pt x="6377940" y="379222"/>
                  </a:lnTo>
                  <a:lnTo>
                    <a:pt x="6392164" y="358140"/>
                  </a:lnTo>
                  <a:lnTo>
                    <a:pt x="6397498" y="332232"/>
                  </a:lnTo>
                  <a:lnTo>
                    <a:pt x="6397498" y="66421"/>
                  </a:lnTo>
                  <a:lnTo>
                    <a:pt x="6392164" y="40640"/>
                  </a:lnTo>
                  <a:lnTo>
                    <a:pt x="6377940" y="19431"/>
                  </a:lnTo>
                  <a:lnTo>
                    <a:pt x="6356731" y="5207"/>
                  </a:lnTo>
                  <a:lnTo>
                    <a:pt x="6330695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204215" y="1822704"/>
            <a:ext cx="6397625" cy="401955"/>
          </a:xfrm>
          <a:custGeom>
            <a:avLst/>
            <a:gdLst/>
            <a:ahLst/>
            <a:cxnLst/>
            <a:rect l="l" t="t" r="r" b="b"/>
            <a:pathLst>
              <a:path w="6397625" h="401955">
                <a:moveTo>
                  <a:pt x="6330695" y="0"/>
                </a:moveTo>
                <a:lnTo>
                  <a:pt x="66700" y="0"/>
                </a:lnTo>
                <a:lnTo>
                  <a:pt x="40741" y="5207"/>
                </a:lnTo>
                <a:lnTo>
                  <a:pt x="19532" y="19558"/>
                </a:lnTo>
                <a:lnTo>
                  <a:pt x="5245" y="40894"/>
                </a:lnTo>
                <a:lnTo>
                  <a:pt x="0" y="66929"/>
                </a:lnTo>
                <a:lnTo>
                  <a:pt x="0" y="334772"/>
                </a:lnTo>
                <a:lnTo>
                  <a:pt x="5245" y="360934"/>
                </a:lnTo>
                <a:lnTo>
                  <a:pt x="19532" y="382143"/>
                </a:lnTo>
                <a:lnTo>
                  <a:pt x="40741" y="396494"/>
                </a:lnTo>
                <a:lnTo>
                  <a:pt x="66700" y="401828"/>
                </a:lnTo>
                <a:lnTo>
                  <a:pt x="6330695" y="401828"/>
                </a:lnTo>
                <a:lnTo>
                  <a:pt x="6356731" y="396494"/>
                </a:lnTo>
                <a:lnTo>
                  <a:pt x="6377940" y="382143"/>
                </a:lnTo>
                <a:lnTo>
                  <a:pt x="6392164" y="360934"/>
                </a:lnTo>
                <a:lnTo>
                  <a:pt x="6397498" y="334772"/>
                </a:lnTo>
                <a:lnTo>
                  <a:pt x="6397498" y="66929"/>
                </a:lnTo>
                <a:lnTo>
                  <a:pt x="6392164" y="40894"/>
                </a:lnTo>
                <a:lnTo>
                  <a:pt x="6377940" y="19558"/>
                </a:lnTo>
                <a:lnTo>
                  <a:pt x="6356731" y="5207"/>
                </a:lnTo>
                <a:lnTo>
                  <a:pt x="6330695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04215" y="2727960"/>
            <a:ext cx="6397625" cy="398780"/>
          </a:xfrm>
          <a:custGeom>
            <a:avLst/>
            <a:gdLst/>
            <a:ahLst/>
            <a:cxnLst/>
            <a:rect l="l" t="t" r="r" b="b"/>
            <a:pathLst>
              <a:path w="6397625" h="398780">
                <a:moveTo>
                  <a:pt x="6330695" y="0"/>
                </a:moveTo>
                <a:lnTo>
                  <a:pt x="66700" y="0"/>
                </a:lnTo>
                <a:lnTo>
                  <a:pt x="40741" y="5206"/>
                </a:lnTo>
                <a:lnTo>
                  <a:pt x="19532" y="19430"/>
                </a:lnTo>
                <a:lnTo>
                  <a:pt x="5245" y="40639"/>
                </a:lnTo>
                <a:lnTo>
                  <a:pt x="0" y="66420"/>
                </a:lnTo>
                <a:lnTo>
                  <a:pt x="0" y="332231"/>
                </a:lnTo>
                <a:lnTo>
                  <a:pt x="5245" y="358139"/>
                </a:lnTo>
                <a:lnTo>
                  <a:pt x="19532" y="379222"/>
                </a:lnTo>
                <a:lnTo>
                  <a:pt x="40741" y="393573"/>
                </a:lnTo>
                <a:lnTo>
                  <a:pt x="66700" y="398779"/>
                </a:lnTo>
                <a:lnTo>
                  <a:pt x="6330695" y="398779"/>
                </a:lnTo>
                <a:lnTo>
                  <a:pt x="6356731" y="393573"/>
                </a:lnTo>
                <a:lnTo>
                  <a:pt x="6377940" y="379222"/>
                </a:lnTo>
                <a:lnTo>
                  <a:pt x="6392164" y="358139"/>
                </a:lnTo>
                <a:lnTo>
                  <a:pt x="6397498" y="332231"/>
                </a:lnTo>
                <a:lnTo>
                  <a:pt x="6397498" y="66420"/>
                </a:lnTo>
                <a:lnTo>
                  <a:pt x="6392164" y="40639"/>
                </a:lnTo>
                <a:lnTo>
                  <a:pt x="6377940" y="19430"/>
                </a:lnTo>
                <a:lnTo>
                  <a:pt x="6356731" y="5206"/>
                </a:lnTo>
                <a:lnTo>
                  <a:pt x="6330695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4215" y="3179064"/>
            <a:ext cx="6397625" cy="401955"/>
          </a:xfrm>
          <a:custGeom>
            <a:avLst/>
            <a:gdLst/>
            <a:ahLst/>
            <a:cxnLst/>
            <a:rect l="l" t="t" r="r" b="b"/>
            <a:pathLst>
              <a:path w="6397625" h="401954">
                <a:moveTo>
                  <a:pt x="6330695" y="0"/>
                </a:moveTo>
                <a:lnTo>
                  <a:pt x="66700" y="0"/>
                </a:lnTo>
                <a:lnTo>
                  <a:pt x="40741" y="5207"/>
                </a:lnTo>
                <a:lnTo>
                  <a:pt x="19532" y="19558"/>
                </a:lnTo>
                <a:lnTo>
                  <a:pt x="5245" y="40894"/>
                </a:lnTo>
                <a:lnTo>
                  <a:pt x="0" y="66928"/>
                </a:lnTo>
                <a:lnTo>
                  <a:pt x="0" y="334772"/>
                </a:lnTo>
                <a:lnTo>
                  <a:pt x="5245" y="360934"/>
                </a:lnTo>
                <a:lnTo>
                  <a:pt x="19532" y="382143"/>
                </a:lnTo>
                <a:lnTo>
                  <a:pt x="40741" y="396494"/>
                </a:lnTo>
                <a:lnTo>
                  <a:pt x="66700" y="401827"/>
                </a:lnTo>
                <a:lnTo>
                  <a:pt x="6330695" y="401827"/>
                </a:lnTo>
                <a:lnTo>
                  <a:pt x="6356731" y="396494"/>
                </a:lnTo>
                <a:lnTo>
                  <a:pt x="6377940" y="382143"/>
                </a:lnTo>
                <a:lnTo>
                  <a:pt x="6392164" y="360934"/>
                </a:lnTo>
                <a:lnTo>
                  <a:pt x="6397498" y="334772"/>
                </a:lnTo>
                <a:lnTo>
                  <a:pt x="6397498" y="66928"/>
                </a:lnTo>
                <a:lnTo>
                  <a:pt x="6392164" y="40894"/>
                </a:lnTo>
                <a:lnTo>
                  <a:pt x="6377940" y="19558"/>
                </a:lnTo>
                <a:lnTo>
                  <a:pt x="6356731" y="5207"/>
                </a:lnTo>
                <a:lnTo>
                  <a:pt x="6330695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04215" y="3633215"/>
            <a:ext cx="6397625" cy="398780"/>
          </a:xfrm>
          <a:custGeom>
            <a:avLst/>
            <a:gdLst/>
            <a:ahLst/>
            <a:cxnLst/>
            <a:rect l="l" t="t" r="r" b="b"/>
            <a:pathLst>
              <a:path w="6397625" h="398779">
                <a:moveTo>
                  <a:pt x="6330695" y="0"/>
                </a:moveTo>
                <a:lnTo>
                  <a:pt x="66700" y="0"/>
                </a:lnTo>
                <a:lnTo>
                  <a:pt x="40741" y="5206"/>
                </a:lnTo>
                <a:lnTo>
                  <a:pt x="19532" y="19430"/>
                </a:lnTo>
                <a:lnTo>
                  <a:pt x="5245" y="40639"/>
                </a:lnTo>
                <a:lnTo>
                  <a:pt x="0" y="66420"/>
                </a:lnTo>
                <a:lnTo>
                  <a:pt x="0" y="332231"/>
                </a:lnTo>
                <a:lnTo>
                  <a:pt x="5245" y="358139"/>
                </a:lnTo>
                <a:lnTo>
                  <a:pt x="19532" y="379221"/>
                </a:lnTo>
                <a:lnTo>
                  <a:pt x="40741" y="393572"/>
                </a:lnTo>
                <a:lnTo>
                  <a:pt x="66700" y="398779"/>
                </a:lnTo>
                <a:lnTo>
                  <a:pt x="6330695" y="398779"/>
                </a:lnTo>
                <a:lnTo>
                  <a:pt x="6356731" y="393572"/>
                </a:lnTo>
                <a:lnTo>
                  <a:pt x="6377940" y="379221"/>
                </a:lnTo>
                <a:lnTo>
                  <a:pt x="6392164" y="358139"/>
                </a:lnTo>
                <a:lnTo>
                  <a:pt x="6397498" y="332231"/>
                </a:lnTo>
                <a:lnTo>
                  <a:pt x="6397498" y="66420"/>
                </a:lnTo>
                <a:lnTo>
                  <a:pt x="6392164" y="40639"/>
                </a:lnTo>
                <a:lnTo>
                  <a:pt x="6377940" y="19430"/>
                </a:lnTo>
                <a:lnTo>
                  <a:pt x="6356731" y="5206"/>
                </a:lnTo>
                <a:lnTo>
                  <a:pt x="6330695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04215" y="4084320"/>
            <a:ext cx="6397625" cy="398780"/>
          </a:xfrm>
          <a:custGeom>
            <a:avLst/>
            <a:gdLst/>
            <a:ahLst/>
            <a:cxnLst/>
            <a:rect l="l" t="t" r="r" b="b"/>
            <a:pathLst>
              <a:path w="6397625" h="398779">
                <a:moveTo>
                  <a:pt x="6330695" y="0"/>
                </a:moveTo>
                <a:lnTo>
                  <a:pt x="66700" y="0"/>
                </a:lnTo>
                <a:lnTo>
                  <a:pt x="40741" y="5206"/>
                </a:lnTo>
                <a:lnTo>
                  <a:pt x="19532" y="19430"/>
                </a:lnTo>
                <a:lnTo>
                  <a:pt x="5245" y="40639"/>
                </a:lnTo>
                <a:lnTo>
                  <a:pt x="0" y="66420"/>
                </a:lnTo>
                <a:lnTo>
                  <a:pt x="0" y="332231"/>
                </a:lnTo>
                <a:lnTo>
                  <a:pt x="5245" y="358139"/>
                </a:lnTo>
                <a:lnTo>
                  <a:pt x="19532" y="379221"/>
                </a:lnTo>
                <a:lnTo>
                  <a:pt x="40741" y="393572"/>
                </a:lnTo>
                <a:lnTo>
                  <a:pt x="66700" y="398779"/>
                </a:lnTo>
                <a:lnTo>
                  <a:pt x="6330695" y="398779"/>
                </a:lnTo>
                <a:lnTo>
                  <a:pt x="6356731" y="393572"/>
                </a:lnTo>
                <a:lnTo>
                  <a:pt x="6377940" y="379221"/>
                </a:lnTo>
                <a:lnTo>
                  <a:pt x="6392164" y="358139"/>
                </a:lnTo>
                <a:lnTo>
                  <a:pt x="6397498" y="332231"/>
                </a:lnTo>
                <a:lnTo>
                  <a:pt x="6397498" y="66420"/>
                </a:lnTo>
                <a:lnTo>
                  <a:pt x="6392164" y="40639"/>
                </a:lnTo>
                <a:lnTo>
                  <a:pt x="6377940" y="19430"/>
                </a:lnTo>
                <a:lnTo>
                  <a:pt x="6356731" y="5206"/>
                </a:lnTo>
                <a:lnTo>
                  <a:pt x="6330695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04215" y="4535423"/>
            <a:ext cx="6397625" cy="401955"/>
          </a:xfrm>
          <a:custGeom>
            <a:avLst/>
            <a:gdLst/>
            <a:ahLst/>
            <a:cxnLst/>
            <a:rect l="l" t="t" r="r" b="b"/>
            <a:pathLst>
              <a:path w="6397625" h="401954">
                <a:moveTo>
                  <a:pt x="6330695" y="0"/>
                </a:moveTo>
                <a:lnTo>
                  <a:pt x="66700" y="0"/>
                </a:lnTo>
                <a:lnTo>
                  <a:pt x="40741" y="5206"/>
                </a:lnTo>
                <a:lnTo>
                  <a:pt x="19532" y="19557"/>
                </a:lnTo>
                <a:lnTo>
                  <a:pt x="5245" y="40893"/>
                </a:lnTo>
                <a:lnTo>
                  <a:pt x="0" y="66928"/>
                </a:lnTo>
                <a:lnTo>
                  <a:pt x="0" y="334771"/>
                </a:lnTo>
                <a:lnTo>
                  <a:pt x="5245" y="360933"/>
                </a:lnTo>
                <a:lnTo>
                  <a:pt x="19532" y="382143"/>
                </a:lnTo>
                <a:lnTo>
                  <a:pt x="40741" y="396494"/>
                </a:lnTo>
                <a:lnTo>
                  <a:pt x="66700" y="401827"/>
                </a:lnTo>
                <a:lnTo>
                  <a:pt x="6330695" y="401827"/>
                </a:lnTo>
                <a:lnTo>
                  <a:pt x="6356731" y="396494"/>
                </a:lnTo>
                <a:lnTo>
                  <a:pt x="6377940" y="382143"/>
                </a:lnTo>
                <a:lnTo>
                  <a:pt x="6392164" y="360933"/>
                </a:lnTo>
                <a:lnTo>
                  <a:pt x="6397498" y="334771"/>
                </a:lnTo>
                <a:lnTo>
                  <a:pt x="6397498" y="66928"/>
                </a:lnTo>
                <a:lnTo>
                  <a:pt x="6392164" y="40893"/>
                </a:lnTo>
                <a:lnTo>
                  <a:pt x="6377940" y="19557"/>
                </a:lnTo>
                <a:lnTo>
                  <a:pt x="6356731" y="5206"/>
                </a:lnTo>
                <a:lnTo>
                  <a:pt x="6330695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04215" y="4986528"/>
            <a:ext cx="6397625" cy="401955"/>
          </a:xfrm>
          <a:custGeom>
            <a:avLst/>
            <a:gdLst/>
            <a:ahLst/>
            <a:cxnLst/>
            <a:rect l="l" t="t" r="r" b="b"/>
            <a:pathLst>
              <a:path w="6397625" h="401954">
                <a:moveTo>
                  <a:pt x="6330695" y="0"/>
                </a:moveTo>
                <a:lnTo>
                  <a:pt x="66700" y="0"/>
                </a:lnTo>
                <a:lnTo>
                  <a:pt x="40741" y="5207"/>
                </a:lnTo>
                <a:lnTo>
                  <a:pt x="19532" y="19558"/>
                </a:lnTo>
                <a:lnTo>
                  <a:pt x="5245" y="40894"/>
                </a:lnTo>
                <a:lnTo>
                  <a:pt x="0" y="66929"/>
                </a:lnTo>
                <a:lnTo>
                  <a:pt x="0" y="334772"/>
                </a:lnTo>
                <a:lnTo>
                  <a:pt x="5245" y="360934"/>
                </a:lnTo>
                <a:lnTo>
                  <a:pt x="19532" y="382143"/>
                </a:lnTo>
                <a:lnTo>
                  <a:pt x="40741" y="396494"/>
                </a:lnTo>
                <a:lnTo>
                  <a:pt x="66700" y="401828"/>
                </a:lnTo>
                <a:lnTo>
                  <a:pt x="6330695" y="401828"/>
                </a:lnTo>
                <a:lnTo>
                  <a:pt x="6356731" y="396494"/>
                </a:lnTo>
                <a:lnTo>
                  <a:pt x="6377940" y="382143"/>
                </a:lnTo>
                <a:lnTo>
                  <a:pt x="6392164" y="360934"/>
                </a:lnTo>
                <a:lnTo>
                  <a:pt x="6397498" y="334772"/>
                </a:lnTo>
                <a:lnTo>
                  <a:pt x="6397498" y="66929"/>
                </a:lnTo>
                <a:lnTo>
                  <a:pt x="6392164" y="40894"/>
                </a:lnTo>
                <a:lnTo>
                  <a:pt x="6377940" y="19558"/>
                </a:lnTo>
                <a:lnTo>
                  <a:pt x="6356731" y="5207"/>
                </a:lnTo>
                <a:lnTo>
                  <a:pt x="6330695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04215" y="5440679"/>
            <a:ext cx="6397625" cy="398780"/>
          </a:xfrm>
          <a:custGeom>
            <a:avLst/>
            <a:gdLst/>
            <a:ahLst/>
            <a:cxnLst/>
            <a:rect l="l" t="t" r="r" b="b"/>
            <a:pathLst>
              <a:path w="6397625" h="398779">
                <a:moveTo>
                  <a:pt x="6330695" y="0"/>
                </a:moveTo>
                <a:lnTo>
                  <a:pt x="66700" y="0"/>
                </a:lnTo>
                <a:lnTo>
                  <a:pt x="40741" y="5207"/>
                </a:lnTo>
                <a:lnTo>
                  <a:pt x="19532" y="19431"/>
                </a:lnTo>
                <a:lnTo>
                  <a:pt x="5245" y="40640"/>
                </a:lnTo>
                <a:lnTo>
                  <a:pt x="0" y="66421"/>
                </a:lnTo>
                <a:lnTo>
                  <a:pt x="0" y="332282"/>
                </a:lnTo>
                <a:lnTo>
                  <a:pt x="5245" y="358152"/>
                </a:lnTo>
                <a:lnTo>
                  <a:pt x="19532" y="379272"/>
                </a:lnTo>
                <a:lnTo>
                  <a:pt x="40741" y="393522"/>
                </a:lnTo>
                <a:lnTo>
                  <a:pt x="66700" y="398741"/>
                </a:lnTo>
                <a:lnTo>
                  <a:pt x="6330695" y="398741"/>
                </a:lnTo>
                <a:lnTo>
                  <a:pt x="6356731" y="393522"/>
                </a:lnTo>
                <a:lnTo>
                  <a:pt x="6377940" y="379272"/>
                </a:lnTo>
                <a:lnTo>
                  <a:pt x="6392164" y="358152"/>
                </a:lnTo>
                <a:lnTo>
                  <a:pt x="6397498" y="332282"/>
                </a:lnTo>
                <a:lnTo>
                  <a:pt x="6397498" y="66421"/>
                </a:lnTo>
                <a:lnTo>
                  <a:pt x="6392164" y="40640"/>
                </a:lnTo>
                <a:lnTo>
                  <a:pt x="6377940" y="19431"/>
                </a:lnTo>
                <a:lnTo>
                  <a:pt x="6356731" y="5207"/>
                </a:lnTo>
                <a:lnTo>
                  <a:pt x="6330695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79908" y="1807921"/>
            <a:ext cx="6009005" cy="38487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b="1" spc="-114" dirty="0">
                <a:solidFill>
                  <a:srgbClr val="FFF1CC"/>
                </a:solidFill>
                <a:latin typeface="Cambria"/>
                <a:cs typeface="Cambria"/>
              </a:rPr>
              <a:t>Free</a:t>
            </a:r>
            <a:r>
              <a:rPr sz="1750" b="1" spc="-45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114" dirty="0">
                <a:solidFill>
                  <a:srgbClr val="FFF1CC"/>
                </a:solidFill>
                <a:latin typeface="Cambria"/>
                <a:cs typeface="Cambria"/>
              </a:rPr>
              <a:t>Trade</a:t>
            </a:r>
            <a:r>
              <a:rPr sz="1750" b="1" spc="-70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105" dirty="0">
                <a:solidFill>
                  <a:srgbClr val="FFF1CC"/>
                </a:solidFill>
                <a:latin typeface="Cambria"/>
                <a:cs typeface="Cambria"/>
              </a:rPr>
              <a:t>warehousing</a:t>
            </a:r>
            <a:r>
              <a:rPr sz="1750" b="1" spc="95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60" dirty="0">
                <a:solidFill>
                  <a:srgbClr val="FFF1CC"/>
                </a:solidFill>
                <a:latin typeface="Cambria"/>
                <a:cs typeface="Cambria"/>
              </a:rPr>
              <a:t>Zone</a:t>
            </a:r>
            <a:r>
              <a:rPr sz="1750" b="1" spc="-40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FFF1CC"/>
                </a:solidFill>
                <a:latin typeface="Cambria"/>
                <a:cs typeface="Cambria"/>
              </a:rPr>
              <a:t>–</a:t>
            </a:r>
            <a:r>
              <a:rPr sz="1750" b="1" spc="40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80" dirty="0">
                <a:solidFill>
                  <a:srgbClr val="FFF1CC"/>
                </a:solidFill>
                <a:latin typeface="Cambria"/>
                <a:cs typeface="Cambria"/>
              </a:rPr>
              <a:t>FTWZ</a:t>
            </a:r>
            <a:r>
              <a:rPr sz="1750" b="1" spc="20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FFF1CC"/>
                </a:solidFill>
                <a:latin typeface="Cambria"/>
                <a:cs typeface="Cambria"/>
              </a:rPr>
              <a:t>–</a:t>
            </a:r>
            <a:r>
              <a:rPr sz="1750" b="1" spc="60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90" dirty="0">
                <a:solidFill>
                  <a:srgbClr val="FFF1CC"/>
                </a:solidFill>
                <a:latin typeface="Cambria"/>
                <a:cs typeface="Cambria"/>
              </a:rPr>
              <a:t>as </a:t>
            </a:r>
            <a:r>
              <a:rPr sz="1750" b="1" spc="-65" dirty="0">
                <a:solidFill>
                  <a:srgbClr val="FFF1CC"/>
                </a:solidFill>
                <a:latin typeface="Cambria"/>
                <a:cs typeface="Cambria"/>
              </a:rPr>
              <a:t>per</a:t>
            </a:r>
            <a:r>
              <a:rPr sz="1750" b="1" spc="-70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40" dirty="0">
                <a:solidFill>
                  <a:srgbClr val="FFF1CC"/>
                </a:solidFill>
                <a:latin typeface="Cambria"/>
                <a:cs typeface="Cambria"/>
              </a:rPr>
              <a:t>Gol</a:t>
            </a:r>
            <a:r>
              <a:rPr sz="1750" b="1" spc="15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10" dirty="0">
                <a:solidFill>
                  <a:srgbClr val="FFF1CC"/>
                </a:solidFill>
                <a:latin typeface="Cambria"/>
                <a:cs typeface="Cambria"/>
              </a:rPr>
              <a:t>Policy</a:t>
            </a:r>
            <a:endParaRPr sz="1750">
              <a:latin typeface="Cambria"/>
              <a:cs typeface="Cambria"/>
            </a:endParaRPr>
          </a:p>
          <a:p>
            <a:pPr marL="12700" marR="347980">
              <a:lnSpc>
                <a:spcPts val="3579"/>
              </a:lnSpc>
              <a:spcBef>
                <a:spcPts val="340"/>
              </a:spcBef>
            </a:pPr>
            <a:r>
              <a:rPr sz="1750" b="1" spc="-100" dirty="0">
                <a:solidFill>
                  <a:srgbClr val="FFF1CC"/>
                </a:solidFill>
                <a:latin typeface="Cambria"/>
                <a:cs typeface="Cambria"/>
              </a:rPr>
              <a:t>Standard</a:t>
            </a:r>
            <a:r>
              <a:rPr sz="1750" b="1" spc="-85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145" dirty="0">
                <a:solidFill>
                  <a:srgbClr val="FFF1CC"/>
                </a:solidFill>
                <a:latin typeface="Cambria"/>
                <a:cs typeface="Cambria"/>
              </a:rPr>
              <a:t>Warehouse</a:t>
            </a:r>
            <a:r>
              <a:rPr sz="1750" b="1" spc="-45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55" dirty="0">
                <a:solidFill>
                  <a:srgbClr val="FFF1CC"/>
                </a:solidFill>
                <a:latin typeface="Cambria"/>
                <a:cs typeface="Cambria"/>
              </a:rPr>
              <a:t>Buildings</a:t>
            </a:r>
            <a:r>
              <a:rPr sz="1750" b="1" spc="5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FFF1CC"/>
                </a:solidFill>
                <a:latin typeface="Cambria"/>
                <a:cs typeface="Cambria"/>
              </a:rPr>
              <a:t>–</a:t>
            </a:r>
            <a:r>
              <a:rPr sz="1750" b="1" spc="60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70" dirty="0">
                <a:solidFill>
                  <a:srgbClr val="FFF1CC"/>
                </a:solidFill>
                <a:latin typeface="Cambria"/>
                <a:cs typeface="Cambria"/>
              </a:rPr>
              <a:t>Ready</a:t>
            </a:r>
            <a:r>
              <a:rPr sz="1750" b="1" spc="5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FFF1CC"/>
                </a:solidFill>
                <a:latin typeface="Cambria"/>
                <a:cs typeface="Cambria"/>
              </a:rPr>
              <a:t>to</a:t>
            </a:r>
            <a:r>
              <a:rPr sz="1750" b="1" spc="-15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85" dirty="0">
                <a:solidFill>
                  <a:srgbClr val="FFF1CC"/>
                </a:solidFill>
                <a:latin typeface="Cambria"/>
                <a:cs typeface="Cambria"/>
              </a:rPr>
              <a:t>use</a:t>
            </a:r>
            <a:r>
              <a:rPr sz="1750" b="1" spc="-40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10" dirty="0">
                <a:solidFill>
                  <a:srgbClr val="FFF1CC"/>
                </a:solidFill>
                <a:latin typeface="Cambria"/>
                <a:cs typeface="Cambria"/>
              </a:rPr>
              <a:t>Facilities </a:t>
            </a:r>
            <a:r>
              <a:rPr sz="1750" b="1" spc="-20" dirty="0">
                <a:solidFill>
                  <a:srgbClr val="FFF1CC"/>
                </a:solidFill>
                <a:latin typeface="Cambria"/>
                <a:cs typeface="Cambria"/>
              </a:rPr>
              <a:t>Auditing</a:t>
            </a:r>
            <a:r>
              <a:rPr sz="1750" b="1" spc="-15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FFF1CC"/>
                </a:solidFill>
                <a:latin typeface="Cambria"/>
                <a:cs typeface="Cambria"/>
              </a:rPr>
              <a:t>&amp;</a:t>
            </a:r>
            <a:r>
              <a:rPr sz="1750" b="1" spc="-65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75" dirty="0">
                <a:solidFill>
                  <a:srgbClr val="FFF1CC"/>
                </a:solidFill>
                <a:latin typeface="Cambria"/>
                <a:cs typeface="Cambria"/>
              </a:rPr>
              <a:t>Compliances</a:t>
            </a:r>
            <a:r>
              <a:rPr sz="1750" b="1" spc="-60" dirty="0">
                <a:solidFill>
                  <a:srgbClr val="FFF1CC"/>
                </a:solidFill>
                <a:latin typeface="Cambria"/>
                <a:cs typeface="Cambria"/>
              </a:rPr>
              <a:t> Mapping</a:t>
            </a:r>
            <a:r>
              <a:rPr sz="1750" b="1" spc="30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FFF1CC"/>
                </a:solidFill>
                <a:latin typeface="Cambria"/>
                <a:cs typeface="Cambria"/>
              </a:rPr>
              <a:t>And</a:t>
            </a:r>
            <a:r>
              <a:rPr sz="1750" b="1" spc="-10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75" dirty="0">
                <a:solidFill>
                  <a:srgbClr val="FFF1CC"/>
                </a:solidFill>
                <a:latin typeface="Cambria"/>
                <a:cs typeface="Cambria"/>
              </a:rPr>
              <a:t>Management</a:t>
            </a:r>
            <a:r>
              <a:rPr sz="1750" b="1" spc="-85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25" dirty="0">
                <a:solidFill>
                  <a:srgbClr val="FFF1CC"/>
                </a:solidFill>
                <a:latin typeface="Cambria"/>
                <a:cs typeface="Cambria"/>
              </a:rPr>
              <a:t>Centre</a:t>
            </a:r>
            <a:endParaRPr sz="17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1750" b="1" spc="-95" dirty="0">
                <a:solidFill>
                  <a:srgbClr val="FFF1CC"/>
                </a:solidFill>
                <a:latin typeface="Cambria"/>
                <a:cs typeface="Cambria"/>
              </a:rPr>
              <a:t>Textile</a:t>
            </a:r>
            <a:r>
              <a:rPr sz="1750" b="1" spc="-5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40" dirty="0">
                <a:solidFill>
                  <a:srgbClr val="FFF1CC"/>
                </a:solidFill>
                <a:latin typeface="Cambria"/>
                <a:cs typeface="Cambria"/>
              </a:rPr>
              <a:t>Technology</a:t>
            </a:r>
            <a:r>
              <a:rPr sz="1750" b="1" spc="210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FFF1CC"/>
                </a:solidFill>
                <a:latin typeface="Cambria"/>
                <a:cs typeface="Cambria"/>
              </a:rPr>
              <a:t>&amp;</a:t>
            </a:r>
            <a:r>
              <a:rPr sz="1750" b="1" spc="-100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80" dirty="0">
                <a:solidFill>
                  <a:srgbClr val="FFF1CC"/>
                </a:solidFill>
                <a:latin typeface="Cambria"/>
                <a:cs typeface="Cambria"/>
              </a:rPr>
              <a:t>Business</a:t>
            </a:r>
            <a:r>
              <a:rPr sz="1750" b="1" spc="245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70" dirty="0">
                <a:solidFill>
                  <a:srgbClr val="FFF1CC"/>
                </a:solidFill>
                <a:latin typeface="Cambria"/>
                <a:cs typeface="Cambria"/>
              </a:rPr>
              <a:t>Incubation</a:t>
            </a:r>
            <a:r>
              <a:rPr sz="1750" b="1" spc="-30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10" dirty="0">
                <a:solidFill>
                  <a:srgbClr val="FFF1CC"/>
                </a:solidFill>
                <a:latin typeface="Cambria"/>
                <a:cs typeface="Cambria"/>
              </a:rPr>
              <a:t>Centre</a:t>
            </a:r>
            <a:endParaRPr sz="1750">
              <a:latin typeface="Cambria"/>
              <a:cs typeface="Cambria"/>
            </a:endParaRPr>
          </a:p>
          <a:p>
            <a:pPr marL="12700" marR="5080">
              <a:lnSpc>
                <a:spcPts val="3600"/>
              </a:lnSpc>
              <a:spcBef>
                <a:spcPts val="325"/>
              </a:spcBef>
            </a:pPr>
            <a:r>
              <a:rPr sz="1750" b="1" spc="-35" dirty="0">
                <a:solidFill>
                  <a:srgbClr val="FFF1CC"/>
                </a:solidFill>
                <a:latin typeface="Cambria"/>
                <a:cs typeface="Cambria"/>
              </a:rPr>
              <a:t>Design </a:t>
            </a:r>
            <a:r>
              <a:rPr sz="1750" b="1" spc="-70" dirty="0">
                <a:solidFill>
                  <a:srgbClr val="FFF1CC"/>
                </a:solidFill>
                <a:latin typeface="Cambria"/>
                <a:cs typeface="Cambria"/>
              </a:rPr>
              <a:t>Incubation</a:t>
            </a:r>
            <a:r>
              <a:rPr sz="1750" b="1" spc="-30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FFF1CC"/>
                </a:solidFill>
                <a:latin typeface="Cambria"/>
                <a:cs typeface="Cambria"/>
              </a:rPr>
              <a:t>/</a:t>
            </a:r>
            <a:r>
              <a:rPr sz="1750" b="1" spc="55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FFF1CC"/>
                </a:solidFill>
                <a:latin typeface="Cambria"/>
                <a:cs typeface="Cambria"/>
              </a:rPr>
              <a:t>R</a:t>
            </a:r>
            <a:r>
              <a:rPr sz="1750" b="1" spc="120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FFF1CC"/>
                </a:solidFill>
                <a:latin typeface="Cambria"/>
                <a:cs typeface="Cambria"/>
              </a:rPr>
              <a:t>&amp;</a:t>
            </a:r>
            <a:r>
              <a:rPr sz="1750" b="1" spc="-60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FFF1CC"/>
                </a:solidFill>
                <a:latin typeface="Cambria"/>
                <a:cs typeface="Cambria"/>
              </a:rPr>
              <a:t>D</a:t>
            </a:r>
            <a:r>
              <a:rPr sz="1750" b="1" spc="25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FFF1CC"/>
                </a:solidFill>
                <a:latin typeface="Cambria"/>
                <a:cs typeface="Cambria"/>
              </a:rPr>
              <a:t>/</a:t>
            </a:r>
            <a:r>
              <a:rPr sz="1750" b="1" spc="55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120" dirty="0">
                <a:solidFill>
                  <a:srgbClr val="FFF1CC"/>
                </a:solidFill>
                <a:latin typeface="Cambria"/>
                <a:cs typeface="Cambria"/>
              </a:rPr>
              <a:t>Fashion</a:t>
            </a:r>
            <a:r>
              <a:rPr sz="1750" b="1" spc="-25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65" dirty="0">
                <a:solidFill>
                  <a:srgbClr val="FFF1CC"/>
                </a:solidFill>
                <a:latin typeface="Cambria"/>
                <a:cs typeface="Cambria"/>
              </a:rPr>
              <a:t>Designers</a:t>
            </a:r>
            <a:r>
              <a:rPr sz="1750" b="1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35" dirty="0">
                <a:solidFill>
                  <a:srgbClr val="FFF1CC"/>
                </a:solidFill>
                <a:latin typeface="Cambria"/>
                <a:cs typeface="Cambria"/>
              </a:rPr>
              <a:t>Lounge</a:t>
            </a:r>
            <a:r>
              <a:rPr sz="1750" b="1" spc="-10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FFF1CC"/>
                </a:solidFill>
                <a:latin typeface="Cambria"/>
                <a:cs typeface="Cambria"/>
              </a:rPr>
              <a:t>/</a:t>
            </a:r>
            <a:r>
              <a:rPr sz="1750" b="1" spc="65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30" dirty="0">
                <a:solidFill>
                  <a:srgbClr val="FFF1CC"/>
                </a:solidFill>
                <a:latin typeface="Cambria"/>
                <a:cs typeface="Cambria"/>
              </a:rPr>
              <a:t>Villas </a:t>
            </a:r>
            <a:r>
              <a:rPr sz="1750" b="1" spc="-75" dirty="0">
                <a:solidFill>
                  <a:srgbClr val="FFF1CC"/>
                </a:solidFill>
                <a:latin typeface="Cambria"/>
                <a:cs typeface="Cambria"/>
              </a:rPr>
              <a:t>Co-</a:t>
            </a:r>
            <a:r>
              <a:rPr sz="1750" b="1" spc="-85" dirty="0">
                <a:solidFill>
                  <a:srgbClr val="FFF1CC"/>
                </a:solidFill>
                <a:latin typeface="Cambria"/>
                <a:cs typeface="Cambria"/>
              </a:rPr>
              <a:t>working</a:t>
            </a:r>
            <a:r>
              <a:rPr sz="1750" b="1" spc="-25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80" dirty="0">
                <a:solidFill>
                  <a:srgbClr val="FFF1CC"/>
                </a:solidFill>
                <a:latin typeface="Cambria"/>
                <a:cs typeface="Cambria"/>
              </a:rPr>
              <a:t>space</a:t>
            </a:r>
            <a:r>
              <a:rPr sz="1750" b="1" spc="-70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FFF1CC"/>
                </a:solidFill>
                <a:latin typeface="Cambria"/>
                <a:cs typeface="Cambria"/>
              </a:rPr>
              <a:t>&amp;</a:t>
            </a:r>
            <a:r>
              <a:rPr sz="1750" b="1" spc="-100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30" dirty="0">
                <a:solidFill>
                  <a:srgbClr val="FFF1CC"/>
                </a:solidFill>
                <a:latin typeface="Cambria"/>
                <a:cs typeface="Cambria"/>
              </a:rPr>
              <a:t>office</a:t>
            </a:r>
            <a:r>
              <a:rPr sz="1750" b="1" spc="10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20" dirty="0">
                <a:solidFill>
                  <a:srgbClr val="FFF1CC"/>
                </a:solidFill>
                <a:latin typeface="Cambria"/>
                <a:cs typeface="Cambria"/>
              </a:rPr>
              <a:t>park</a:t>
            </a:r>
            <a:endParaRPr sz="17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750" b="1" spc="-65" dirty="0">
                <a:solidFill>
                  <a:srgbClr val="FFF1CC"/>
                </a:solidFill>
                <a:latin typeface="Cambria"/>
                <a:cs typeface="Cambria"/>
              </a:rPr>
              <a:t>Centre</a:t>
            </a:r>
            <a:r>
              <a:rPr sz="1750" b="1" spc="40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FFF1CC"/>
                </a:solidFill>
                <a:latin typeface="Cambria"/>
                <a:cs typeface="Cambria"/>
              </a:rPr>
              <a:t>of</a:t>
            </a:r>
            <a:r>
              <a:rPr sz="1750" b="1" spc="10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60" dirty="0">
                <a:solidFill>
                  <a:srgbClr val="FFF1CC"/>
                </a:solidFill>
                <a:latin typeface="Cambria"/>
                <a:cs typeface="Cambria"/>
              </a:rPr>
              <a:t>Excellence</a:t>
            </a:r>
            <a:r>
              <a:rPr sz="1750" b="1" spc="-40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55" dirty="0">
                <a:solidFill>
                  <a:srgbClr val="FFF1CC"/>
                </a:solidFill>
                <a:latin typeface="Cambria"/>
                <a:cs typeface="Cambria"/>
              </a:rPr>
              <a:t>for</a:t>
            </a:r>
            <a:r>
              <a:rPr sz="1750" b="1" spc="-35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75" dirty="0">
                <a:solidFill>
                  <a:srgbClr val="FFF1CC"/>
                </a:solidFill>
                <a:latin typeface="Cambria"/>
                <a:cs typeface="Cambria"/>
              </a:rPr>
              <a:t>Apparel,</a:t>
            </a:r>
            <a:r>
              <a:rPr sz="1750" b="1" spc="-60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80" dirty="0">
                <a:solidFill>
                  <a:srgbClr val="FFF1CC"/>
                </a:solidFill>
                <a:latin typeface="Cambria"/>
                <a:cs typeface="Cambria"/>
              </a:rPr>
              <a:t>Home</a:t>
            </a:r>
            <a:r>
              <a:rPr sz="1750" b="1" spc="-10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95" dirty="0">
                <a:solidFill>
                  <a:srgbClr val="FFF1CC"/>
                </a:solidFill>
                <a:latin typeface="Cambria"/>
                <a:cs typeface="Cambria"/>
              </a:rPr>
              <a:t>Textile</a:t>
            </a:r>
            <a:r>
              <a:rPr sz="1750" b="1" spc="15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FFF1CC"/>
                </a:solidFill>
                <a:latin typeface="Cambria"/>
                <a:cs typeface="Cambria"/>
              </a:rPr>
              <a:t>&amp;</a:t>
            </a:r>
            <a:r>
              <a:rPr sz="1750" b="1" spc="-50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10" dirty="0">
                <a:solidFill>
                  <a:srgbClr val="FFF1CC"/>
                </a:solidFill>
                <a:latin typeface="Cambria"/>
                <a:cs typeface="Cambria"/>
              </a:rPr>
              <a:t>Processing</a:t>
            </a:r>
            <a:endParaRPr sz="1750">
              <a:latin typeface="Cambria"/>
              <a:cs typeface="Cambria"/>
            </a:endParaRPr>
          </a:p>
          <a:p>
            <a:pPr marL="12700" marR="616585">
              <a:lnSpc>
                <a:spcPct val="169200"/>
              </a:lnSpc>
              <a:spcBef>
                <a:spcPts val="5"/>
              </a:spcBef>
            </a:pPr>
            <a:r>
              <a:rPr sz="1750" b="1" spc="-75" dirty="0">
                <a:solidFill>
                  <a:srgbClr val="FFF1CC"/>
                </a:solidFill>
                <a:latin typeface="Cambria"/>
                <a:cs typeface="Cambria"/>
              </a:rPr>
              <a:t>International</a:t>
            </a:r>
            <a:r>
              <a:rPr sz="1750" b="1" spc="-135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60" dirty="0">
                <a:solidFill>
                  <a:srgbClr val="FFF1CC"/>
                </a:solidFill>
                <a:latin typeface="Cambria"/>
                <a:cs typeface="Cambria"/>
              </a:rPr>
              <a:t>Accredited</a:t>
            </a:r>
            <a:r>
              <a:rPr sz="1750" b="1" spc="-35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55" dirty="0">
                <a:solidFill>
                  <a:srgbClr val="FFF1CC"/>
                </a:solidFill>
                <a:latin typeface="Cambria"/>
                <a:cs typeface="Cambria"/>
              </a:rPr>
              <a:t>Labs&amp;</a:t>
            </a:r>
            <a:r>
              <a:rPr sz="1750" b="1" spc="-175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50" dirty="0">
                <a:solidFill>
                  <a:srgbClr val="FFF1CC"/>
                </a:solidFill>
                <a:latin typeface="Cambria"/>
                <a:cs typeface="Cambria"/>
              </a:rPr>
              <a:t>Quality</a:t>
            </a:r>
            <a:r>
              <a:rPr sz="1750" b="1" spc="-75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95" dirty="0">
                <a:solidFill>
                  <a:srgbClr val="FFF1CC"/>
                </a:solidFill>
                <a:latin typeface="Cambria"/>
                <a:cs typeface="Cambria"/>
              </a:rPr>
              <a:t>Assurance</a:t>
            </a:r>
            <a:r>
              <a:rPr sz="1750" b="1" spc="-130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30" dirty="0">
                <a:solidFill>
                  <a:srgbClr val="FFF1CC"/>
                </a:solidFill>
                <a:latin typeface="Cambria"/>
                <a:cs typeface="Cambria"/>
              </a:rPr>
              <a:t>Centre </a:t>
            </a:r>
            <a:r>
              <a:rPr sz="1750" b="1" spc="-85" dirty="0">
                <a:solidFill>
                  <a:srgbClr val="FFF1CC"/>
                </a:solidFill>
                <a:latin typeface="Cambria"/>
                <a:cs typeface="Cambria"/>
              </a:rPr>
              <a:t>Global</a:t>
            </a:r>
            <a:r>
              <a:rPr sz="1750" b="1" spc="10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110" dirty="0">
                <a:solidFill>
                  <a:srgbClr val="FFF1CC"/>
                </a:solidFill>
                <a:latin typeface="Cambria"/>
                <a:cs typeface="Cambria"/>
              </a:rPr>
              <a:t>Brand</a:t>
            </a:r>
            <a:r>
              <a:rPr sz="1750" b="1" spc="-185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100" dirty="0">
                <a:solidFill>
                  <a:srgbClr val="FFF1CC"/>
                </a:solidFill>
                <a:latin typeface="Cambria"/>
                <a:cs typeface="Cambria"/>
              </a:rPr>
              <a:t>Buyers</a:t>
            </a:r>
            <a:r>
              <a:rPr sz="1750" b="1" spc="-85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40" dirty="0">
                <a:solidFill>
                  <a:srgbClr val="FFF1CC"/>
                </a:solidFill>
                <a:latin typeface="Cambria"/>
                <a:cs typeface="Cambria"/>
              </a:rPr>
              <a:t>Regional</a:t>
            </a:r>
            <a:r>
              <a:rPr sz="1750" b="1" spc="45" dirty="0">
                <a:solidFill>
                  <a:srgbClr val="FFF1CC"/>
                </a:solidFill>
                <a:latin typeface="Cambria"/>
                <a:cs typeface="Cambria"/>
              </a:rPr>
              <a:t> </a:t>
            </a:r>
            <a:r>
              <a:rPr sz="1750" b="1" spc="-10" dirty="0">
                <a:solidFill>
                  <a:srgbClr val="FFF1CC"/>
                </a:solidFill>
                <a:latin typeface="Cambria"/>
                <a:cs typeface="Cambria"/>
              </a:rPr>
              <a:t>Office</a:t>
            </a:r>
            <a:endParaRPr sz="1750">
              <a:latin typeface="Cambria"/>
              <a:cs typeface="Cambr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98893" y="278035"/>
            <a:ext cx="3991610" cy="3143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6865" indent="-304800">
              <a:lnSpc>
                <a:spcPts val="2800"/>
              </a:lnSpc>
              <a:buSzPct val="148717"/>
              <a:buFont typeface="Wingdings"/>
              <a:buChar char=""/>
              <a:tabLst>
                <a:tab pos="316865" algn="l"/>
              </a:tabLst>
            </a:pPr>
            <a:r>
              <a:rPr sz="1950" b="1" spc="-55" dirty="0">
                <a:solidFill>
                  <a:srgbClr val="001F5F"/>
                </a:solidFill>
                <a:latin typeface="Cambria"/>
                <a:cs typeface="Cambria"/>
              </a:rPr>
              <a:t>APPAREL </a:t>
            </a:r>
            <a:r>
              <a:rPr sz="1950" b="1" dirty="0">
                <a:solidFill>
                  <a:srgbClr val="001F5F"/>
                </a:solidFill>
                <a:latin typeface="Cambria"/>
                <a:cs typeface="Cambria"/>
              </a:rPr>
              <a:t>&amp;</a:t>
            </a:r>
            <a:r>
              <a:rPr sz="1950" b="1" spc="-10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950" b="1" spc="-75" dirty="0">
                <a:solidFill>
                  <a:srgbClr val="001F5F"/>
                </a:solidFill>
                <a:latin typeface="Cambria"/>
                <a:cs typeface="Cambria"/>
              </a:rPr>
              <a:t>HOME</a:t>
            </a:r>
            <a:r>
              <a:rPr sz="1950" b="1" spc="-4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950" b="1" spc="-10" dirty="0">
                <a:solidFill>
                  <a:srgbClr val="001F5F"/>
                </a:solidFill>
                <a:latin typeface="Cambria"/>
                <a:cs typeface="Cambria"/>
              </a:rPr>
              <a:t>TEXTILE</a:t>
            </a:r>
            <a:r>
              <a:rPr sz="1950" b="1" spc="-4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950" b="1" spc="-20" dirty="0">
                <a:solidFill>
                  <a:srgbClr val="001F5F"/>
                </a:solidFill>
                <a:latin typeface="Cambria"/>
                <a:cs typeface="Cambria"/>
              </a:rPr>
              <a:t>ZONE</a:t>
            </a:r>
            <a:endParaRPr sz="1950">
              <a:latin typeface="Cambria"/>
              <a:cs typeface="Cambria"/>
            </a:endParaRPr>
          </a:p>
          <a:p>
            <a:pPr marL="316865" indent="-304800">
              <a:lnSpc>
                <a:spcPct val="100000"/>
              </a:lnSpc>
              <a:spcBef>
                <a:spcPts val="50"/>
              </a:spcBef>
              <a:buSzPct val="148717"/>
              <a:buFont typeface="Wingdings"/>
              <a:buChar char=""/>
              <a:tabLst>
                <a:tab pos="316865" algn="l"/>
              </a:tabLst>
            </a:pPr>
            <a:r>
              <a:rPr sz="1950" b="1" spc="-10" dirty="0">
                <a:solidFill>
                  <a:srgbClr val="001F5F"/>
                </a:solidFill>
                <a:latin typeface="Cambria"/>
                <a:cs typeface="Cambria"/>
              </a:rPr>
              <a:t>ANCILLARY</a:t>
            </a:r>
            <a:r>
              <a:rPr sz="1950" b="1" spc="-20" dirty="0">
                <a:solidFill>
                  <a:srgbClr val="001F5F"/>
                </a:solidFill>
                <a:latin typeface="Cambria"/>
                <a:cs typeface="Cambria"/>
              </a:rPr>
              <a:t> ZONE</a:t>
            </a:r>
            <a:endParaRPr sz="1950">
              <a:latin typeface="Cambria"/>
              <a:cs typeface="Cambria"/>
            </a:endParaRPr>
          </a:p>
          <a:p>
            <a:pPr marL="316865" indent="-304800">
              <a:lnSpc>
                <a:spcPct val="100000"/>
              </a:lnSpc>
              <a:spcBef>
                <a:spcPts val="25"/>
              </a:spcBef>
              <a:buSzPct val="148717"/>
              <a:buFont typeface="Wingdings"/>
              <a:buChar char=""/>
              <a:tabLst>
                <a:tab pos="316865" algn="l"/>
              </a:tabLst>
            </a:pPr>
            <a:r>
              <a:rPr sz="1950" b="1" spc="-40" dirty="0">
                <a:solidFill>
                  <a:srgbClr val="001F5F"/>
                </a:solidFill>
                <a:latin typeface="Cambria"/>
                <a:cs typeface="Cambria"/>
              </a:rPr>
              <a:t>PROCESSING</a:t>
            </a:r>
            <a:r>
              <a:rPr sz="1950" b="1" spc="-4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950" b="1" spc="-20" dirty="0">
                <a:solidFill>
                  <a:srgbClr val="001F5F"/>
                </a:solidFill>
                <a:latin typeface="Cambria"/>
                <a:cs typeface="Cambria"/>
              </a:rPr>
              <a:t>ZONE</a:t>
            </a:r>
            <a:endParaRPr sz="1950">
              <a:latin typeface="Cambria"/>
              <a:cs typeface="Cambria"/>
            </a:endParaRPr>
          </a:p>
          <a:p>
            <a:pPr marL="316865" indent="-304800">
              <a:lnSpc>
                <a:spcPct val="100000"/>
              </a:lnSpc>
              <a:spcBef>
                <a:spcPts val="50"/>
              </a:spcBef>
              <a:buSzPct val="148717"/>
              <a:buFont typeface="Wingdings"/>
              <a:buChar char=""/>
              <a:tabLst>
                <a:tab pos="316865" algn="l"/>
              </a:tabLst>
            </a:pPr>
            <a:r>
              <a:rPr sz="1950" b="1" spc="-100" dirty="0">
                <a:solidFill>
                  <a:srgbClr val="001F5F"/>
                </a:solidFill>
                <a:latin typeface="Cambria"/>
                <a:cs typeface="Cambria"/>
              </a:rPr>
              <a:t>WAREHOUSE</a:t>
            </a:r>
            <a:r>
              <a:rPr sz="1950" b="1" spc="4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950" b="1" spc="-20" dirty="0">
                <a:solidFill>
                  <a:srgbClr val="001F5F"/>
                </a:solidFill>
                <a:latin typeface="Cambria"/>
                <a:cs typeface="Cambria"/>
              </a:rPr>
              <a:t>ZONE</a:t>
            </a:r>
            <a:endParaRPr sz="1950">
              <a:latin typeface="Cambria"/>
              <a:cs typeface="Cambria"/>
            </a:endParaRPr>
          </a:p>
          <a:p>
            <a:pPr marL="316865" indent="-304800">
              <a:lnSpc>
                <a:spcPct val="100000"/>
              </a:lnSpc>
              <a:spcBef>
                <a:spcPts val="50"/>
              </a:spcBef>
              <a:buSzPct val="148717"/>
              <a:buFont typeface="Wingdings"/>
              <a:buChar char=""/>
              <a:tabLst>
                <a:tab pos="316865" algn="l"/>
              </a:tabLst>
            </a:pPr>
            <a:r>
              <a:rPr sz="1950" b="1" spc="-10" dirty="0">
                <a:solidFill>
                  <a:srgbClr val="001F5F"/>
                </a:solidFill>
                <a:latin typeface="Cambria"/>
                <a:cs typeface="Cambria"/>
              </a:rPr>
              <a:t>AMENITIES</a:t>
            </a:r>
            <a:r>
              <a:rPr sz="1950" b="1" spc="-7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950" b="1" spc="-20" dirty="0">
                <a:solidFill>
                  <a:srgbClr val="001F5F"/>
                </a:solidFill>
                <a:latin typeface="Cambria"/>
                <a:cs typeface="Cambria"/>
              </a:rPr>
              <a:t>ZONE</a:t>
            </a:r>
            <a:endParaRPr sz="1950">
              <a:latin typeface="Cambria"/>
              <a:cs typeface="Cambria"/>
            </a:endParaRPr>
          </a:p>
          <a:p>
            <a:pPr marL="316865" indent="-304800">
              <a:lnSpc>
                <a:spcPct val="100000"/>
              </a:lnSpc>
              <a:spcBef>
                <a:spcPts val="25"/>
              </a:spcBef>
              <a:buSzPct val="148717"/>
              <a:buFont typeface="Wingdings"/>
              <a:buChar char=""/>
              <a:tabLst>
                <a:tab pos="316865" algn="l"/>
              </a:tabLst>
            </a:pPr>
            <a:r>
              <a:rPr sz="1950" b="1" dirty="0">
                <a:solidFill>
                  <a:srgbClr val="001F5F"/>
                </a:solidFill>
                <a:latin typeface="Cambria"/>
                <a:cs typeface="Cambria"/>
              </a:rPr>
              <a:t>CRITICAL</a:t>
            </a:r>
            <a:r>
              <a:rPr sz="1950" b="1" spc="13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950" b="1" dirty="0">
                <a:solidFill>
                  <a:srgbClr val="001F5F"/>
                </a:solidFill>
                <a:latin typeface="Cambria"/>
                <a:cs typeface="Cambria"/>
              </a:rPr>
              <a:t>INFRA</a:t>
            </a:r>
            <a:r>
              <a:rPr sz="1950" b="1" spc="15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950" b="1" spc="-20" dirty="0">
                <a:solidFill>
                  <a:srgbClr val="001F5F"/>
                </a:solidFill>
                <a:latin typeface="Cambria"/>
                <a:cs typeface="Cambria"/>
              </a:rPr>
              <a:t>ZONE</a:t>
            </a:r>
            <a:endParaRPr sz="1950">
              <a:latin typeface="Cambria"/>
              <a:cs typeface="Cambria"/>
            </a:endParaRPr>
          </a:p>
          <a:p>
            <a:pPr marL="316865" indent="-304800">
              <a:lnSpc>
                <a:spcPct val="100000"/>
              </a:lnSpc>
              <a:spcBef>
                <a:spcPts val="50"/>
              </a:spcBef>
              <a:buSzPct val="148717"/>
              <a:buFont typeface="Wingdings"/>
              <a:buChar char=""/>
              <a:tabLst>
                <a:tab pos="316865" algn="l"/>
              </a:tabLst>
            </a:pPr>
            <a:r>
              <a:rPr sz="1950" b="1" dirty="0">
                <a:solidFill>
                  <a:srgbClr val="001F5F"/>
                </a:solidFill>
                <a:latin typeface="Cambria"/>
                <a:cs typeface="Cambria"/>
              </a:rPr>
              <a:t>HOUSING</a:t>
            </a:r>
            <a:r>
              <a:rPr sz="1950" b="1" spc="2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950" b="1" spc="-70" dirty="0">
                <a:solidFill>
                  <a:srgbClr val="001F5F"/>
                </a:solidFill>
                <a:latin typeface="Cambria"/>
                <a:cs typeface="Cambria"/>
              </a:rPr>
              <a:t>TOWNSHIP</a:t>
            </a:r>
            <a:r>
              <a:rPr sz="1950" b="1" spc="-3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950" b="1" spc="-20" dirty="0">
                <a:solidFill>
                  <a:srgbClr val="001F5F"/>
                </a:solidFill>
                <a:latin typeface="Cambria"/>
                <a:cs typeface="Cambria"/>
              </a:rPr>
              <a:t>ZONE</a:t>
            </a:r>
            <a:endParaRPr sz="1950">
              <a:latin typeface="Cambria"/>
              <a:cs typeface="Cambria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18376" y="3614928"/>
            <a:ext cx="4888991" cy="299008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4954" y="421589"/>
            <a:ext cx="3395979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spc="-315" dirty="0"/>
              <a:t>SpecialAmenities</a:t>
            </a:r>
            <a:endParaRPr sz="3500"/>
          </a:p>
        </p:txBody>
      </p:sp>
      <p:sp>
        <p:nvSpPr>
          <p:cNvPr id="3" name="object 3"/>
          <p:cNvSpPr/>
          <p:nvPr/>
        </p:nvSpPr>
        <p:spPr>
          <a:xfrm>
            <a:off x="496823" y="1319783"/>
            <a:ext cx="7037705" cy="0"/>
          </a:xfrm>
          <a:custGeom>
            <a:avLst/>
            <a:gdLst/>
            <a:ahLst/>
            <a:cxnLst/>
            <a:rect l="l" t="t" r="r" b="b"/>
            <a:pathLst>
              <a:path w="7037705">
                <a:moveTo>
                  <a:pt x="0" y="0"/>
                </a:moveTo>
                <a:lnTo>
                  <a:pt x="7037451" y="0"/>
                </a:lnTo>
              </a:path>
            </a:pathLst>
          </a:custGeom>
          <a:ln w="12192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96823" y="1837944"/>
            <a:ext cx="7037705" cy="0"/>
          </a:xfrm>
          <a:custGeom>
            <a:avLst/>
            <a:gdLst/>
            <a:ahLst/>
            <a:cxnLst/>
            <a:rect l="l" t="t" r="r" b="b"/>
            <a:pathLst>
              <a:path w="7037705">
                <a:moveTo>
                  <a:pt x="0" y="0"/>
                </a:moveTo>
                <a:lnTo>
                  <a:pt x="7037451" y="0"/>
                </a:lnTo>
              </a:path>
            </a:pathLst>
          </a:custGeom>
          <a:ln w="12192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96823" y="2356104"/>
            <a:ext cx="7037705" cy="0"/>
          </a:xfrm>
          <a:custGeom>
            <a:avLst/>
            <a:gdLst/>
            <a:ahLst/>
            <a:cxnLst/>
            <a:rect l="l" t="t" r="r" b="b"/>
            <a:pathLst>
              <a:path w="7037705">
                <a:moveTo>
                  <a:pt x="0" y="0"/>
                </a:moveTo>
                <a:lnTo>
                  <a:pt x="7037451" y="0"/>
                </a:lnTo>
              </a:path>
            </a:pathLst>
          </a:custGeom>
          <a:ln w="12192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6823" y="2874264"/>
            <a:ext cx="7037705" cy="0"/>
          </a:xfrm>
          <a:custGeom>
            <a:avLst/>
            <a:gdLst/>
            <a:ahLst/>
            <a:cxnLst/>
            <a:rect l="l" t="t" r="r" b="b"/>
            <a:pathLst>
              <a:path w="7037705">
                <a:moveTo>
                  <a:pt x="0" y="0"/>
                </a:moveTo>
                <a:lnTo>
                  <a:pt x="7037451" y="0"/>
                </a:lnTo>
              </a:path>
            </a:pathLst>
          </a:custGeom>
          <a:ln w="12192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6823" y="3389376"/>
            <a:ext cx="7037705" cy="0"/>
          </a:xfrm>
          <a:custGeom>
            <a:avLst/>
            <a:gdLst/>
            <a:ahLst/>
            <a:cxnLst/>
            <a:rect l="l" t="t" r="r" b="b"/>
            <a:pathLst>
              <a:path w="7037705">
                <a:moveTo>
                  <a:pt x="0" y="0"/>
                </a:moveTo>
                <a:lnTo>
                  <a:pt x="7037451" y="0"/>
                </a:lnTo>
              </a:path>
            </a:pathLst>
          </a:custGeom>
          <a:ln w="12192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6823" y="3907535"/>
            <a:ext cx="7037705" cy="0"/>
          </a:xfrm>
          <a:custGeom>
            <a:avLst/>
            <a:gdLst/>
            <a:ahLst/>
            <a:cxnLst/>
            <a:rect l="l" t="t" r="r" b="b"/>
            <a:pathLst>
              <a:path w="7037705">
                <a:moveTo>
                  <a:pt x="0" y="0"/>
                </a:moveTo>
                <a:lnTo>
                  <a:pt x="7037451" y="0"/>
                </a:lnTo>
              </a:path>
            </a:pathLst>
          </a:custGeom>
          <a:ln w="12192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96823" y="4425696"/>
            <a:ext cx="7037705" cy="0"/>
          </a:xfrm>
          <a:custGeom>
            <a:avLst/>
            <a:gdLst/>
            <a:ahLst/>
            <a:cxnLst/>
            <a:rect l="l" t="t" r="r" b="b"/>
            <a:pathLst>
              <a:path w="7037705">
                <a:moveTo>
                  <a:pt x="0" y="0"/>
                </a:moveTo>
                <a:lnTo>
                  <a:pt x="7037451" y="0"/>
                </a:lnTo>
              </a:path>
            </a:pathLst>
          </a:custGeom>
          <a:ln w="12192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96823" y="4943855"/>
            <a:ext cx="7037705" cy="0"/>
          </a:xfrm>
          <a:custGeom>
            <a:avLst/>
            <a:gdLst/>
            <a:ahLst/>
            <a:cxnLst/>
            <a:rect l="l" t="t" r="r" b="b"/>
            <a:pathLst>
              <a:path w="7037705">
                <a:moveTo>
                  <a:pt x="0" y="0"/>
                </a:moveTo>
                <a:lnTo>
                  <a:pt x="7037451" y="0"/>
                </a:lnTo>
              </a:path>
            </a:pathLst>
          </a:custGeom>
          <a:ln w="12192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96823" y="5462015"/>
            <a:ext cx="7037705" cy="0"/>
          </a:xfrm>
          <a:custGeom>
            <a:avLst/>
            <a:gdLst/>
            <a:ahLst/>
            <a:cxnLst/>
            <a:rect l="l" t="t" r="r" b="b"/>
            <a:pathLst>
              <a:path w="7037705">
                <a:moveTo>
                  <a:pt x="0" y="0"/>
                </a:moveTo>
                <a:lnTo>
                  <a:pt x="7037451" y="0"/>
                </a:lnTo>
              </a:path>
            </a:pathLst>
          </a:custGeom>
          <a:ln w="12192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6823" y="5977128"/>
            <a:ext cx="7037705" cy="0"/>
          </a:xfrm>
          <a:custGeom>
            <a:avLst/>
            <a:gdLst/>
            <a:ahLst/>
            <a:cxnLst/>
            <a:rect l="l" t="t" r="r" b="b"/>
            <a:pathLst>
              <a:path w="7037705">
                <a:moveTo>
                  <a:pt x="0" y="0"/>
                </a:moveTo>
                <a:lnTo>
                  <a:pt x="7037451" y="0"/>
                </a:lnTo>
              </a:path>
            </a:pathLst>
          </a:custGeom>
          <a:ln w="12192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68248" y="1161862"/>
            <a:ext cx="6746240" cy="5142230"/>
          </a:xfrm>
          <a:prstGeom prst="rect">
            <a:avLst/>
          </a:prstGeom>
        </p:spPr>
        <p:txBody>
          <a:bodyPr vert="horz" wrap="square" lIns="0" tIns="12318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sz="2250" b="1" i="1" spc="-105" dirty="0">
                <a:solidFill>
                  <a:srgbClr val="001F5F"/>
                </a:solidFill>
                <a:latin typeface="Cambria"/>
                <a:cs typeface="Cambria"/>
              </a:rPr>
              <a:t>Integrated</a:t>
            </a:r>
            <a:r>
              <a:rPr sz="2250" b="1" i="1" spc="-7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125" dirty="0">
                <a:solidFill>
                  <a:srgbClr val="001F5F"/>
                </a:solidFill>
                <a:latin typeface="Cambria"/>
                <a:cs typeface="Cambria"/>
              </a:rPr>
              <a:t>Training</a:t>
            </a:r>
            <a:r>
              <a:rPr sz="2250" b="1" i="1" spc="-10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dirty="0">
                <a:solidFill>
                  <a:srgbClr val="001F5F"/>
                </a:solidFill>
                <a:latin typeface="Cambria"/>
                <a:cs typeface="Cambria"/>
              </a:rPr>
              <a:t>&amp;</a:t>
            </a:r>
            <a:r>
              <a:rPr sz="2250" b="1" i="1" spc="-8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135" dirty="0">
                <a:solidFill>
                  <a:srgbClr val="001F5F"/>
                </a:solidFill>
                <a:latin typeface="Cambria"/>
                <a:cs typeface="Cambria"/>
              </a:rPr>
              <a:t>fashion</a:t>
            </a:r>
            <a:r>
              <a:rPr sz="2250" b="1" i="1" spc="-7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10" dirty="0">
                <a:solidFill>
                  <a:srgbClr val="001F5F"/>
                </a:solidFill>
                <a:latin typeface="Cambria"/>
                <a:cs typeface="Cambria"/>
              </a:rPr>
              <a:t>Institute</a:t>
            </a:r>
            <a:endParaRPr sz="22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875"/>
              </a:spcBef>
              <a:tabLst>
                <a:tab pos="2146300" algn="l"/>
              </a:tabLst>
            </a:pPr>
            <a:r>
              <a:rPr sz="2250" b="1" i="1" spc="-165" dirty="0">
                <a:solidFill>
                  <a:srgbClr val="001F5F"/>
                </a:solidFill>
                <a:latin typeface="Cambria"/>
                <a:cs typeface="Cambria"/>
              </a:rPr>
              <a:t>Fashion</a:t>
            </a:r>
            <a:r>
              <a:rPr sz="2250" b="1" i="1" spc="-7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10" dirty="0">
                <a:solidFill>
                  <a:srgbClr val="001F5F"/>
                </a:solidFill>
                <a:latin typeface="Cambria"/>
                <a:cs typeface="Cambria"/>
              </a:rPr>
              <a:t>Designer</a:t>
            </a:r>
            <a:r>
              <a:rPr sz="2250" b="1" i="1" dirty="0">
                <a:solidFill>
                  <a:srgbClr val="001F5F"/>
                </a:solidFill>
                <a:latin typeface="Cambria"/>
                <a:cs typeface="Cambria"/>
              </a:rPr>
              <a:t>	</a:t>
            </a:r>
            <a:r>
              <a:rPr sz="2250" b="1" i="1" spc="-105" dirty="0">
                <a:solidFill>
                  <a:srgbClr val="001F5F"/>
                </a:solidFill>
                <a:latin typeface="Cambria"/>
                <a:cs typeface="Cambria"/>
              </a:rPr>
              <a:t>Villas</a:t>
            </a:r>
            <a:r>
              <a:rPr sz="2250" b="1" i="1" spc="-7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80" dirty="0">
                <a:solidFill>
                  <a:srgbClr val="001F5F"/>
                </a:solidFill>
                <a:latin typeface="Cambria"/>
                <a:cs typeface="Cambria"/>
              </a:rPr>
              <a:t>with</a:t>
            </a:r>
            <a:r>
              <a:rPr sz="2250" b="1" i="1" spc="-10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120" dirty="0">
                <a:solidFill>
                  <a:srgbClr val="001F5F"/>
                </a:solidFill>
                <a:latin typeface="Cambria"/>
                <a:cs typeface="Cambria"/>
              </a:rPr>
              <a:t>customised</a:t>
            </a:r>
            <a:r>
              <a:rPr sz="2250" b="1" i="1" spc="3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90" dirty="0">
                <a:solidFill>
                  <a:srgbClr val="001F5F"/>
                </a:solidFill>
                <a:latin typeface="Cambria"/>
                <a:cs typeface="Cambria"/>
              </a:rPr>
              <a:t>Design</a:t>
            </a:r>
            <a:r>
              <a:rPr sz="2250" b="1" i="1" spc="-1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10" dirty="0">
                <a:solidFill>
                  <a:srgbClr val="001F5F"/>
                </a:solidFill>
                <a:latin typeface="Cambria"/>
                <a:cs typeface="Cambria"/>
              </a:rPr>
              <a:t>Studio</a:t>
            </a:r>
            <a:endParaRPr sz="22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385"/>
              </a:spcBef>
              <a:tabLst>
                <a:tab pos="1503680" algn="l"/>
              </a:tabLst>
            </a:pPr>
            <a:r>
              <a:rPr sz="2250" b="1" i="1" spc="-105" dirty="0">
                <a:solidFill>
                  <a:srgbClr val="001F5F"/>
                </a:solidFill>
                <a:latin typeface="Cambria"/>
                <a:cs typeface="Cambria"/>
              </a:rPr>
              <a:t>Health</a:t>
            </a:r>
            <a:r>
              <a:rPr sz="2250" b="1" i="1" spc="-7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20" dirty="0">
                <a:solidFill>
                  <a:srgbClr val="001F5F"/>
                </a:solidFill>
                <a:latin typeface="Cambria"/>
                <a:cs typeface="Cambria"/>
              </a:rPr>
              <a:t>Care</a:t>
            </a:r>
            <a:r>
              <a:rPr sz="2250" b="1" i="1" dirty="0">
                <a:solidFill>
                  <a:srgbClr val="001F5F"/>
                </a:solidFill>
                <a:latin typeface="Cambria"/>
                <a:cs typeface="Cambria"/>
              </a:rPr>
              <a:t>	&amp;</a:t>
            </a:r>
            <a:r>
              <a:rPr sz="2250" b="1" i="1" spc="-10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120" dirty="0">
                <a:solidFill>
                  <a:srgbClr val="001F5F"/>
                </a:solidFill>
                <a:latin typeface="Cambria"/>
                <a:cs typeface="Cambria"/>
              </a:rPr>
              <a:t>Fitness</a:t>
            </a:r>
            <a:r>
              <a:rPr sz="2250" b="1" i="1" spc="-8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10" dirty="0">
                <a:solidFill>
                  <a:srgbClr val="001F5F"/>
                </a:solidFill>
                <a:latin typeface="Cambria"/>
                <a:cs typeface="Cambria"/>
              </a:rPr>
              <a:t>Centre</a:t>
            </a:r>
            <a:endParaRPr sz="2250">
              <a:latin typeface="Cambria"/>
              <a:cs typeface="Cambria"/>
            </a:endParaRPr>
          </a:p>
          <a:p>
            <a:pPr marL="12700" marR="589915">
              <a:lnSpc>
                <a:spcPct val="150300"/>
              </a:lnSpc>
              <a:tabLst>
                <a:tab pos="4969510" algn="l"/>
              </a:tabLst>
            </a:pPr>
            <a:r>
              <a:rPr sz="2250" b="1" i="1" spc="-120" dirty="0">
                <a:solidFill>
                  <a:srgbClr val="001F5F"/>
                </a:solidFill>
                <a:latin typeface="Cambria"/>
                <a:cs typeface="Cambria"/>
              </a:rPr>
              <a:t>International</a:t>
            </a:r>
            <a:r>
              <a:rPr sz="2250" b="1" i="1" spc="-13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90" dirty="0">
                <a:solidFill>
                  <a:srgbClr val="001F5F"/>
                </a:solidFill>
                <a:latin typeface="Cambria"/>
                <a:cs typeface="Cambria"/>
              </a:rPr>
              <a:t>Quality</a:t>
            </a:r>
            <a:r>
              <a:rPr sz="2250" b="1" i="1" spc="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95" dirty="0">
                <a:solidFill>
                  <a:srgbClr val="001F5F"/>
                </a:solidFill>
                <a:latin typeface="Cambria"/>
                <a:cs typeface="Cambria"/>
              </a:rPr>
              <a:t>Convention</a:t>
            </a:r>
            <a:r>
              <a:rPr sz="2250" b="1" i="1" spc="-4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dirty="0">
                <a:solidFill>
                  <a:srgbClr val="001F5F"/>
                </a:solidFill>
                <a:latin typeface="Cambria"/>
                <a:cs typeface="Cambria"/>
              </a:rPr>
              <a:t>/</a:t>
            </a:r>
            <a:r>
              <a:rPr sz="2250" b="1" i="1" spc="14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10" dirty="0">
                <a:solidFill>
                  <a:srgbClr val="001F5F"/>
                </a:solidFill>
                <a:latin typeface="Cambria"/>
                <a:cs typeface="Cambria"/>
              </a:rPr>
              <a:t>Trade</a:t>
            </a:r>
            <a:r>
              <a:rPr sz="2250" b="1" i="1" dirty="0">
                <a:solidFill>
                  <a:srgbClr val="001F5F"/>
                </a:solidFill>
                <a:latin typeface="Cambria"/>
                <a:cs typeface="Cambria"/>
              </a:rPr>
              <a:t>	</a:t>
            </a:r>
            <a:r>
              <a:rPr sz="2250" b="1" i="1" spc="-10" dirty="0">
                <a:solidFill>
                  <a:srgbClr val="001F5F"/>
                </a:solidFill>
                <a:latin typeface="Cambria"/>
                <a:cs typeface="Cambria"/>
              </a:rPr>
              <a:t>Centre </a:t>
            </a:r>
            <a:r>
              <a:rPr sz="2250" b="1" i="1" spc="-145" dirty="0">
                <a:solidFill>
                  <a:srgbClr val="001F5F"/>
                </a:solidFill>
                <a:latin typeface="Cambria"/>
                <a:cs typeface="Cambria"/>
              </a:rPr>
              <a:t>Star</a:t>
            </a:r>
            <a:r>
              <a:rPr sz="2250" b="1" i="1" spc="-10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70" dirty="0">
                <a:solidFill>
                  <a:srgbClr val="001F5F"/>
                </a:solidFill>
                <a:latin typeface="Cambria"/>
                <a:cs typeface="Cambria"/>
              </a:rPr>
              <a:t>Hotel</a:t>
            </a:r>
            <a:r>
              <a:rPr sz="2250" b="1" i="1" spc="-1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75" dirty="0">
                <a:solidFill>
                  <a:srgbClr val="001F5F"/>
                </a:solidFill>
                <a:latin typeface="Cambria"/>
                <a:cs typeface="Cambria"/>
              </a:rPr>
              <a:t>with</a:t>
            </a:r>
            <a:r>
              <a:rPr sz="2250" b="1" i="1" spc="-8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65" dirty="0">
                <a:solidFill>
                  <a:srgbClr val="001F5F"/>
                </a:solidFill>
                <a:latin typeface="Cambria"/>
                <a:cs typeface="Cambria"/>
              </a:rPr>
              <a:t>Service</a:t>
            </a:r>
            <a:r>
              <a:rPr sz="2250" b="1" i="1" spc="-9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120" dirty="0">
                <a:solidFill>
                  <a:srgbClr val="001F5F"/>
                </a:solidFill>
                <a:latin typeface="Cambria"/>
                <a:cs typeface="Cambria"/>
              </a:rPr>
              <a:t>Apartments</a:t>
            </a:r>
            <a:r>
              <a:rPr sz="2250" b="1" i="1" spc="-8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dirty="0">
                <a:solidFill>
                  <a:srgbClr val="001F5F"/>
                </a:solidFill>
                <a:latin typeface="Cambria"/>
                <a:cs typeface="Cambria"/>
              </a:rPr>
              <a:t>/</a:t>
            </a:r>
            <a:r>
              <a:rPr sz="2250" b="1" i="1" spc="8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100" dirty="0">
                <a:solidFill>
                  <a:srgbClr val="001F5F"/>
                </a:solidFill>
                <a:latin typeface="Cambria"/>
                <a:cs typeface="Cambria"/>
              </a:rPr>
              <a:t>Condominiums</a:t>
            </a:r>
            <a:endParaRPr sz="2250">
              <a:latin typeface="Cambria"/>
              <a:cs typeface="Cambria"/>
            </a:endParaRPr>
          </a:p>
          <a:p>
            <a:pPr marL="12700" marR="259079">
              <a:lnSpc>
                <a:spcPts val="4079"/>
              </a:lnSpc>
              <a:spcBef>
                <a:spcPts val="340"/>
              </a:spcBef>
            </a:pPr>
            <a:r>
              <a:rPr sz="2250" b="1" i="1" spc="-120" dirty="0">
                <a:solidFill>
                  <a:srgbClr val="001F5F"/>
                </a:solidFill>
                <a:latin typeface="Cambria"/>
                <a:cs typeface="Cambria"/>
              </a:rPr>
              <a:t>Food</a:t>
            </a:r>
            <a:r>
              <a:rPr sz="2250" b="1" i="1" spc="-10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150" dirty="0">
                <a:solidFill>
                  <a:srgbClr val="001F5F"/>
                </a:solidFill>
                <a:latin typeface="Cambria"/>
                <a:cs typeface="Cambria"/>
              </a:rPr>
              <a:t>Park,</a:t>
            </a:r>
            <a:r>
              <a:rPr sz="2250" b="1" i="1" spc="-18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110" dirty="0">
                <a:solidFill>
                  <a:srgbClr val="001F5F"/>
                </a:solidFill>
                <a:latin typeface="Cambria"/>
                <a:cs typeface="Cambria"/>
              </a:rPr>
              <a:t>Sports</a:t>
            </a:r>
            <a:r>
              <a:rPr sz="2250" b="1" i="1" spc="-15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75" dirty="0">
                <a:solidFill>
                  <a:srgbClr val="001F5F"/>
                </a:solidFill>
                <a:latin typeface="Cambria"/>
                <a:cs typeface="Cambria"/>
              </a:rPr>
              <a:t>Club</a:t>
            </a:r>
            <a:r>
              <a:rPr sz="2250" b="1" i="1" spc="-3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75" dirty="0">
                <a:solidFill>
                  <a:srgbClr val="001F5F"/>
                </a:solidFill>
                <a:latin typeface="Cambria"/>
                <a:cs typeface="Cambria"/>
              </a:rPr>
              <a:t>with</a:t>
            </a:r>
            <a:r>
              <a:rPr sz="2250" b="1" i="1" spc="-9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dirty="0">
                <a:solidFill>
                  <a:srgbClr val="001F5F"/>
                </a:solidFill>
                <a:latin typeface="Cambria"/>
                <a:cs typeface="Cambria"/>
              </a:rPr>
              <a:t>E.V</a:t>
            </a:r>
            <a:r>
              <a:rPr sz="2250" b="1" i="1" spc="2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100" dirty="0">
                <a:solidFill>
                  <a:srgbClr val="001F5F"/>
                </a:solidFill>
                <a:latin typeface="Cambria"/>
                <a:cs typeface="Cambria"/>
              </a:rPr>
              <a:t>Charging</a:t>
            </a:r>
            <a:r>
              <a:rPr sz="2250" b="1" i="1" spc="-12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dirty="0">
                <a:solidFill>
                  <a:srgbClr val="001F5F"/>
                </a:solidFill>
                <a:latin typeface="Cambria"/>
                <a:cs typeface="Cambria"/>
              </a:rPr>
              <a:t>&amp;</a:t>
            </a:r>
            <a:r>
              <a:rPr sz="2250" b="1" i="1" spc="-9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114" dirty="0">
                <a:solidFill>
                  <a:srgbClr val="001F5F"/>
                </a:solidFill>
                <a:latin typeface="Cambria"/>
                <a:cs typeface="Cambria"/>
              </a:rPr>
              <a:t>Fuel</a:t>
            </a:r>
            <a:r>
              <a:rPr sz="2250" b="1" i="1" spc="-8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75" dirty="0">
                <a:solidFill>
                  <a:srgbClr val="001F5F"/>
                </a:solidFill>
                <a:latin typeface="Cambria"/>
                <a:cs typeface="Cambria"/>
              </a:rPr>
              <a:t>Station </a:t>
            </a:r>
            <a:r>
              <a:rPr sz="2250" b="1" i="1" spc="-55" dirty="0">
                <a:solidFill>
                  <a:srgbClr val="001F5F"/>
                </a:solidFill>
                <a:latin typeface="Cambria"/>
                <a:cs typeface="Cambria"/>
              </a:rPr>
              <a:t>Hyper</a:t>
            </a:r>
            <a:r>
              <a:rPr sz="2250" b="1" i="1" spc="-11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120" dirty="0">
                <a:solidFill>
                  <a:srgbClr val="001F5F"/>
                </a:solidFill>
                <a:latin typeface="Cambria"/>
                <a:cs typeface="Cambria"/>
              </a:rPr>
              <a:t>Market,Multipurpose</a:t>
            </a:r>
            <a:r>
              <a:rPr sz="2250" b="1" i="1" spc="-9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100" dirty="0">
                <a:solidFill>
                  <a:srgbClr val="001F5F"/>
                </a:solidFill>
                <a:latin typeface="Cambria"/>
                <a:cs typeface="Cambria"/>
              </a:rPr>
              <a:t>Convention</a:t>
            </a:r>
            <a:r>
              <a:rPr sz="2250" b="1" i="1" spc="-15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20" dirty="0">
                <a:solidFill>
                  <a:srgbClr val="001F5F"/>
                </a:solidFill>
                <a:latin typeface="Cambria"/>
                <a:cs typeface="Cambria"/>
              </a:rPr>
              <a:t>&amp;Expo</a:t>
            </a:r>
            <a:r>
              <a:rPr sz="2250" b="1" i="1" spc="-12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20" dirty="0">
                <a:solidFill>
                  <a:srgbClr val="001F5F"/>
                </a:solidFill>
                <a:latin typeface="Cambria"/>
                <a:cs typeface="Cambria"/>
              </a:rPr>
              <a:t>Hall </a:t>
            </a:r>
            <a:r>
              <a:rPr sz="2250" b="1" i="1" spc="-130" dirty="0">
                <a:solidFill>
                  <a:srgbClr val="001F5F"/>
                </a:solidFill>
                <a:latin typeface="Cambria"/>
                <a:cs typeface="Cambria"/>
              </a:rPr>
              <a:t>Premium</a:t>
            </a:r>
            <a:r>
              <a:rPr sz="2250" b="1" i="1" spc="-5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125" dirty="0">
                <a:solidFill>
                  <a:srgbClr val="001F5F"/>
                </a:solidFill>
                <a:latin typeface="Cambria"/>
                <a:cs typeface="Cambria"/>
              </a:rPr>
              <a:t>Restrooms</a:t>
            </a:r>
            <a:r>
              <a:rPr sz="2250" b="1" i="1" spc="-7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dirty="0">
                <a:solidFill>
                  <a:srgbClr val="001F5F"/>
                </a:solidFill>
                <a:latin typeface="Cambria"/>
                <a:cs typeface="Cambria"/>
              </a:rPr>
              <a:t>&amp;</a:t>
            </a:r>
            <a:r>
              <a:rPr sz="2250" b="1" i="1" spc="-10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25" dirty="0">
                <a:solidFill>
                  <a:srgbClr val="001F5F"/>
                </a:solidFill>
                <a:latin typeface="Cambria"/>
                <a:cs typeface="Cambria"/>
              </a:rPr>
              <a:t>Dormitories</a:t>
            </a:r>
            <a:endParaRPr sz="22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550"/>
              </a:spcBef>
            </a:pPr>
            <a:r>
              <a:rPr sz="2250" b="1" i="1" spc="-90" dirty="0">
                <a:solidFill>
                  <a:srgbClr val="001F5F"/>
                </a:solidFill>
                <a:latin typeface="Cambria"/>
                <a:cs typeface="Cambria"/>
              </a:rPr>
              <a:t>Centre</a:t>
            </a:r>
            <a:r>
              <a:rPr sz="2250" b="1" i="1" spc="-7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130" dirty="0">
                <a:solidFill>
                  <a:srgbClr val="001F5F"/>
                </a:solidFill>
                <a:latin typeface="Cambria"/>
                <a:cs typeface="Cambria"/>
              </a:rPr>
              <a:t>For</a:t>
            </a:r>
            <a:r>
              <a:rPr sz="2250" b="1" i="1" spc="-11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dirty="0">
                <a:solidFill>
                  <a:srgbClr val="001F5F"/>
                </a:solidFill>
                <a:latin typeface="Cambria"/>
                <a:cs typeface="Cambria"/>
              </a:rPr>
              <a:t>O</a:t>
            </a:r>
            <a:r>
              <a:rPr sz="2250" b="1" i="1" spc="-2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dirty="0">
                <a:solidFill>
                  <a:srgbClr val="001F5F"/>
                </a:solidFill>
                <a:latin typeface="Cambria"/>
                <a:cs typeface="Cambria"/>
              </a:rPr>
              <a:t>&amp;</a:t>
            </a:r>
            <a:r>
              <a:rPr sz="2250" b="1" i="1" spc="-13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dirty="0">
                <a:solidFill>
                  <a:srgbClr val="001F5F"/>
                </a:solidFill>
                <a:latin typeface="Cambria"/>
                <a:cs typeface="Cambria"/>
              </a:rPr>
              <a:t>M</a:t>
            </a:r>
            <a:r>
              <a:rPr sz="2250" b="1" i="1" spc="-10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dirty="0">
                <a:solidFill>
                  <a:srgbClr val="001F5F"/>
                </a:solidFill>
                <a:latin typeface="Cambria"/>
                <a:cs typeface="Cambria"/>
              </a:rPr>
              <a:t>Of</a:t>
            </a:r>
            <a:r>
              <a:rPr sz="2250" b="1" i="1" spc="2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145" dirty="0">
                <a:solidFill>
                  <a:srgbClr val="001F5F"/>
                </a:solidFill>
                <a:latin typeface="Cambria"/>
                <a:cs typeface="Cambria"/>
              </a:rPr>
              <a:t>Machineries</a:t>
            </a:r>
            <a:r>
              <a:rPr sz="2250" b="1" i="1" spc="-4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dirty="0">
                <a:solidFill>
                  <a:srgbClr val="001F5F"/>
                </a:solidFill>
                <a:latin typeface="Cambria"/>
                <a:cs typeface="Cambria"/>
              </a:rPr>
              <a:t>&amp;</a:t>
            </a:r>
            <a:r>
              <a:rPr sz="2250" b="1" i="1" spc="-11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10" dirty="0">
                <a:solidFill>
                  <a:srgbClr val="001F5F"/>
                </a:solidFill>
                <a:latin typeface="Cambria"/>
                <a:cs typeface="Cambria"/>
              </a:rPr>
              <a:t>Services</a:t>
            </a:r>
            <a:endParaRPr sz="22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405"/>
              </a:spcBef>
            </a:pPr>
            <a:r>
              <a:rPr sz="2250" b="1" i="1" spc="-114" dirty="0">
                <a:solidFill>
                  <a:srgbClr val="001F5F"/>
                </a:solidFill>
                <a:latin typeface="Cambria"/>
                <a:cs typeface="Cambria"/>
              </a:rPr>
              <a:t>Library</a:t>
            </a:r>
            <a:r>
              <a:rPr sz="2250" b="1" i="1" spc="-12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dirty="0">
                <a:solidFill>
                  <a:srgbClr val="001F5F"/>
                </a:solidFill>
                <a:latin typeface="Cambria"/>
                <a:cs typeface="Cambria"/>
              </a:rPr>
              <a:t>/</a:t>
            </a:r>
            <a:r>
              <a:rPr sz="2250" b="1" i="1" spc="12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110" dirty="0">
                <a:solidFill>
                  <a:srgbClr val="001F5F"/>
                </a:solidFill>
                <a:latin typeface="Cambria"/>
                <a:cs typeface="Cambria"/>
              </a:rPr>
              <a:t>Resource</a:t>
            </a:r>
            <a:r>
              <a:rPr sz="2250" b="1" i="1" spc="-10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95" dirty="0">
                <a:solidFill>
                  <a:srgbClr val="001F5F"/>
                </a:solidFill>
                <a:latin typeface="Cambria"/>
                <a:cs typeface="Cambria"/>
              </a:rPr>
              <a:t>centre</a:t>
            </a:r>
            <a:r>
              <a:rPr sz="2250" b="1" i="1" spc="-4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90" dirty="0">
                <a:solidFill>
                  <a:srgbClr val="001F5F"/>
                </a:solidFill>
                <a:latin typeface="Cambria"/>
                <a:cs typeface="Cambria"/>
              </a:rPr>
              <a:t>for</a:t>
            </a:r>
            <a:r>
              <a:rPr sz="2250" b="1" i="1" spc="-2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125" dirty="0">
                <a:solidFill>
                  <a:srgbClr val="001F5F"/>
                </a:solidFill>
                <a:latin typeface="Cambria"/>
                <a:cs typeface="Cambria"/>
              </a:rPr>
              <a:t>Books,</a:t>
            </a:r>
            <a:r>
              <a:rPr sz="2250" b="1" i="1" spc="-11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170" dirty="0">
                <a:solidFill>
                  <a:srgbClr val="001F5F"/>
                </a:solidFill>
                <a:latin typeface="Cambria"/>
                <a:cs typeface="Cambria"/>
              </a:rPr>
              <a:t>Magazines</a:t>
            </a:r>
            <a:r>
              <a:rPr sz="2250" b="1" i="1" spc="-10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dirty="0">
                <a:solidFill>
                  <a:srgbClr val="001F5F"/>
                </a:solidFill>
                <a:latin typeface="Cambria"/>
                <a:cs typeface="Cambria"/>
              </a:rPr>
              <a:t>,</a:t>
            </a:r>
            <a:r>
              <a:rPr sz="2250" b="1" i="1" spc="2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250" b="1" i="1" spc="-100" dirty="0">
                <a:solidFill>
                  <a:srgbClr val="001F5F"/>
                </a:solidFill>
                <a:latin typeface="Cambria"/>
                <a:cs typeface="Cambria"/>
              </a:rPr>
              <a:t>Materials</a:t>
            </a:r>
            <a:endParaRPr sz="2250">
              <a:latin typeface="Cambria"/>
              <a:cs typeface="Cambria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88223" y="669978"/>
            <a:ext cx="4102608" cy="556104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70534" y="740918"/>
          <a:ext cx="10495280" cy="51974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8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40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429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0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1750" b="1" spc="-30" dirty="0">
                          <a:solidFill>
                            <a:srgbClr val="FFF1CC"/>
                          </a:solidFill>
                          <a:latin typeface="Cambria"/>
                          <a:cs typeface="Cambria"/>
                        </a:rPr>
                        <a:t>Sl</a:t>
                      </a:r>
                      <a:r>
                        <a:rPr sz="1750" b="1" spc="-75" dirty="0">
                          <a:solidFill>
                            <a:srgbClr val="FFF1CC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750" b="1" spc="30" dirty="0">
                          <a:solidFill>
                            <a:srgbClr val="FFF1CC"/>
                          </a:solidFill>
                          <a:latin typeface="Cambria"/>
                          <a:cs typeface="Cambria"/>
                        </a:rPr>
                        <a:t>No</a:t>
                      </a:r>
                      <a:endParaRPr sz="1750">
                        <a:latin typeface="Cambria"/>
                        <a:cs typeface="Cambria"/>
                      </a:endParaRPr>
                    </a:p>
                  </a:txBody>
                  <a:tcPr marL="0" marR="0" marT="1123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2750" b="1" spc="-60" dirty="0">
                          <a:solidFill>
                            <a:srgbClr val="FFF1CC"/>
                          </a:solidFill>
                          <a:latin typeface="Cambria"/>
                          <a:cs typeface="Cambria"/>
                        </a:rPr>
                        <a:t>Name</a:t>
                      </a:r>
                      <a:r>
                        <a:rPr sz="2750" b="1" spc="-90" dirty="0">
                          <a:solidFill>
                            <a:srgbClr val="FFF1CC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2750" b="1" dirty="0">
                          <a:solidFill>
                            <a:srgbClr val="FFF1CC"/>
                          </a:solidFill>
                          <a:latin typeface="Cambria"/>
                          <a:cs typeface="Cambria"/>
                        </a:rPr>
                        <a:t>Of</a:t>
                      </a:r>
                      <a:r>
                        <a:rPr sz="2750" b="1" spc="20" dirty="0">
                          <a:solidFill>
                            <a:srgbClr val="FFF1CC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2750" b="1" spc="-60" dirty="0">
                          <a:solidFill>
                            <a:srgbClr val="FFF1CC"/>
                          </a:solidFill>
                          <a:latin typeface="Cambria"/>
                          <a:cs typeface="Cambria"/>
                        </a:rPr>
                        <a:t>the</a:t>
                      </a:r>
                      <a:r>
                        <a:rPr sz="2750" b="1" spc="-90" dirty="0">
                          <a:solidFill>
                            <a:srgbClr val="FFF1CC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2750" b="1" spc="-10" dirty="0">
                          <a:solidFill>
                            <a:srgbClr val="FFF1CC"/>
                          </a:solidFill>
                          <a:latin typeface="Cambria"/>
                          <a:cs typeface="Cambria"/>
                        </a:rPr>
                        <a:t>Facility</a:t>
                      </a:r>
                      <a:endParaRPr sz="2750">
                        <a:latin typeface="Cambria"/>
                        <a:cs typeface="Cambri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51130" marR="556895">
                        <a:lnSpc>
                          <a:spcPts val="2430"/>
                        </a:lnSpc>
                        <a:spcBef>
                          <a:spcPts val="490"/>
                        </a:spcBef>
                      </a:pPr>
                      <a:r>
                        <a:rPr sz="1750" b="1" dirty="0">
                          <a:solidFill>
                            <a:srgbClr val="FFF1CC"/>
                          </a:solidFill>
                          <a:latin typeface="Cambria"/>
                          <a:cs typeface="Cambria"/>
                        </a:rPr>
                        <a:t>Total</a:t>
                      </a:r>
                      <a:r>
                        <a:rPr sz="1750" b="1" spc="-45" dirty="0">
                          <a:solidFill>
                            <a:srgbClr val="FFF1CC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750" b="1" dirty="0">
                          <a:solidFill>
                            <a:srgbClr val="FFF1CC"/>
                          </a:solidFill>
                          <a:latin typeface="Cambria"/>
                          <a:cs typeface="Cambria"/>
                        </a:rPr>
                        <a:t>Area</a:t>
                      </a:r>
                      <a:r>
                        <a:rPr sz="1750" b="1" spc="-35" dirty="0">
                          <a:solidFill>
                            <a:srgbClr val="FFF1CC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750" b="1" dirty="0">
                          <a:solidFill>
                            <a:srgbClr val="FFF1CC"/>
                          </a:solidFill>
                          <a:latin typeface="Cambria"/>
                          <a:cs typeface="Cambria"/>
                        </a:rPr>
                        <a:t>Required</a:t>
                      </a:r>
                      <a:r>
                        <a:rPr sz="1750" b="1" spc="330" dirty="0">
                          <a:solidFill>
                            <a:srgbClr val="FFF1CC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2700" b="1" spc="-30" baseline="-7716" dirty="0">
                          <a:solidFill>
                            <a:srgbClr val="FFF1CC"/>
                          </a:solidFill>
                          <a:latin typeface="Georgia"/>
                          <a:cs typeface="Georgia"/>
                        </a:rPr>
                        <a:t>1250 </a:t>
                      </a:r>
                      <a:r>
                        <a:rPr sz="1800" b="1" spc="-10" dirty="0">
                          <a:solidFill>
                            <a:srgbClr val="FFF1CC"/>
                          </a:solidFill>
                          <a:latin typeface="Georgia"/>
                          <a:cs typeface="Georgia"/>
                        </a:rPr>
                        <a:t>Acres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6223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795">
                <a:tc gridSpan="3">
                  <a:txBody>
                    <a:bodyPr/>
                    <a:lstStyle/>
                    <a:p>
                      <a:pPr marL="2877820">
                        <a:lnSpc>
                          <a:spcPct val="100000"/>
                        </a:lnSpc>
                        <a:spcBef>
                          <a:spcPts val="580"/>
                        </a:spcBef>
                        <a:tabLst>
                          <a:tab pos="8594090" algn="l"/>
                        </a:tabLst>
                      </a:pPr>
                      <a:r>
                        <a:rPr sz="1800" spc="-8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Factories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800" spc="-7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Zone</a:t>
                      </a:r>
                      <a:r>
                        <a:rPr sz="1800" spc="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Area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	</a:t>
                      </a:r>
                      <a:r>
                        <a:rPr sz="1600" spc="-3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in</a:t>
                      </a:r>
                      <a:r>
                        <a:rPr sz="1600" spc="-8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Acres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7366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600" spc="-5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1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58419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6990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600" spc="-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Knitting</a:t>
                      </a:r>
                      <a:r>
                        <a:rPr sz="1600" spc="-1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Zone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58419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245110"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15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7112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600" spc="-5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2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699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600" spc="-3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Weaving</a:t>
                      </a:r>
                      <a:r>
                        <a:rPr sz="1600" spc="-4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Zone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45110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20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7302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600" spc="-5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3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58419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6990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600" spc="-5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Yarn</a:t>
                      </a:r>
                      <a:r>
                        <a:rPr sz="1600" spc="-7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6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Preparation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And</a:t>
                      </a:r>
                      <a:r>
                        <a:rPr sz="1600" spc="-4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8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Fabrics</a:t>
                      </a:r>
                      <a:r>
                        <a:rPr sz="1600" spc="-5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6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Finishing</a:t>
                      </a:r>
                      <a:r>
                        <a:rPr sz="1600" spc="-3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Zone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58419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245110"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20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7112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600" spc="-5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4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6096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6990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600" spc="-5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Apparel</a:t>
                      </a:r>
                      <a:r>
                        <a:rPr sz="1600" spc="-6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Zone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6096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48285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250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7302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600" spc="-5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5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5969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6990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600" spc="-7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Garment</a:t>
                      </a:r>
                      <a:r>
                        <a:rPr sz="1600" spc="-16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6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Finishing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Zone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5969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245110" algn="ctr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10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7175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600" spc="-5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6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69900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Value</a:t>
                      </a:r>
                      <a:r>
                        <a:rPr sz="1600" spc="-7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Addition</a:t>
                      </a:r>
                      <a:r>
                        <a:rPr sz="1600" spc="-3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Zone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45110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10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7302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600" spc="-5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7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699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600" spc="-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Printing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4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And </a:t>
                      </a:r>
                      <a:r>
                        <a:rPr sz="1600" spc="-5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Processing</a:t>
                      </a:r>
                      <a:r>
                        <a:rPr sz="1600" spc="-4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Zone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248285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200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7239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600" spc="-5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8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69900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600" spc="-5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Technical</a:t>
                      </a:r>
                      <a:r>
                        <a:rPr sz="1600" spc="-13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4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Textiles</a:t>
                      </a:r>
                      <a:r>
                        <a:rPr sz="1600" spc="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Zone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45110"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25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600" spc="-5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9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699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600" spc="-4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High</a:t>
                      </a:r>
                      <a:r>
                        <a:rPr sz="1600" spc="-7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8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Value</a:t>
                      </a:r>
                      <a:r>
                        <a:rPr sz="1600" spc="-6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5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Product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Zone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245110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10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7239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10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628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6990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600" spc="-5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Accessories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Zone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628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48920"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600" spc="-50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7493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600" spc="-28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11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6096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6990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600" spc="-3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Textile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3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Packaging</a:t>
                      </a:r>
                      <a:r>
                        <a:rPr sz="1600" spc="-8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7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Material</a:t>
                      </a:r>
                      <a:r>
                        <a:rPr sz="1600" spc="-3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Zone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6096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248920"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600" spc="-50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7366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6990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750" b="1" spc="-7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Sub</a:t>
                      </a:r>
                      <a:r>
                        <a:rPr sz="1750" b="1" spc="-6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Total</a:t>
                      </a:r>
                      <a:r>
                        <a:rPr sz="1750" b="1" spc="-7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750" b="1" spc="-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Area</a:t>
                      </a:r>
                      <a:endParaRPr sz="1750">
                        <a:latin typeface="Cambria"/>
                        <a:cs typeface="Cambria"/>
                      </a:endParaRPr>
                    </a:p>
                  </a:txBody>
                  <a:tcPr marL="0" marR="0" marT="3429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7432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800" b="1" spc="-2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570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4318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72947" y="81660"/>
          <a:ext cx="10101580" cy="65862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0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273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41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6245">
                <a:tc gridSpan="3">
                  <a:txBody>
                    <a:bodyPr/>
                    <a:lstStyle/>
                    <a:p>
                      <a:pPr marL="15240" algn="ctr">
                        <a:lnSpc>
                          <a:spcPts val="2830"/>
                        </a:lnSpc>
                      </a:pPr>
                      <a:r>
                        <a:rPr sz="2750" b="1" spc="-125" dirty="0">
                          <a:solidFill>
                            <a:srgbClr val="FFF1CC"/>
                          </a:solidFill>
                          <a:latin typeface="Cambria"/>
                          <a:cs typeface="Cambria"/>
                        </a:rPr>
                        <a:t>Common</a:t>
                      </a:r>
                      <a:r>
                        <a:rPr sz="2750" b="1" spc="-30" dirty="0">
                          <a:solidFill>
                            <a:srgbClr val="FFF1CC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2750" b="1" spc="-114" dirty="0">
                          <a:solidFill>
                            <a:srgbClr val="FFF1CC"/>
                          </a:solidFill>
                          <a:latin typeface="Cambria"/>
                          <a:cs typeface="Cambria"/>
                        </a:rPr>
                        <a:t>Facilities</a:t>
                      </a:r>
                      <a:r>
                        <a:rPr sz="2750" b="1" spc="-85" dirty="0">
                          <a:solidFill>
                            <a:srgbClr val="FFF1CC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2750" b="1" spc="-20" dirty="0">
                          <a:solidFill>
                            <a:srgbClr val="FFF1CC"/>
                          </a:solidFill>
                          <a:latin typeface="Cambria"/>
                          <a:cs typeface="Cambria"/>
                        </a:rPr>
                        <a:t>Zone</a:t>
                      </a:r>
                      <a:endParaRPr sz="275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200" spc="-380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12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667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66725">
                        <a:lnSpc>
                          <a:spcPts val="1764"/>
                        </a:lnSpc>
                      </a:pPr>
                      <a:r>
                        <a:rPr sz="1600" spc="-3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Integrated</a:t>
                      </a:r>
                      <a:r>
                        <a:rPr sz="1600" spc="-5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4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Training</a:t>
                      </a:r>
                      <a:r>
                        <a:rPr sz="1600" spc="3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5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Centre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&amp;</a:t>
                      </a:r>
                      <a:r>
                        <a:rPr sz="1600" spc="-5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9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Fashion</a:t>
                      </a:r>
                      <a:r>
                        <a:rPr sz="1600" spc="-114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Institute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R="146685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400" spc="-50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1841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200" spc="-380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13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730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66725">
                        <a:lnSpc>
                          <a:spcPts val="1764"/>
                        </a:lnSpc>
                      </a:pPr>
                      <a:r>
                        <a:rPr sz="1600" spc="-5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Dormitories</a:t>
                      </a:r>
                      <a:r>
                        <a:rPr sz="1600" spc="-10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7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For</a:t>
                      </a:r>
                      <a:r>
                        <a:rPr sz="1600" spc="-6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1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5000Staff</a:t>
                      </a:r>
                      <a:r>
                        <a:rPr sz="1600" spc="-4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&amp;</a:t>
                      </a:r>
                      <a:r>
                        <a:rPr sz="1600" spc="-4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Executives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14668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400" spc="-50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1968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spc="-335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14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6034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66725">
                        <a:lnSpc>
                          <a:spcPts val="1764"/>
                        </a:lnSpc>
                      </a:pPr>
                      <a:r>
                        <a:rPr sz="1600" spc="-5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Dormitories</a:t>
                      </a:r>
                      <a:r>
                        <a:rPr sz="1600" spc="-9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7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For</a:t>
                      </a:r>
                      <a:r>
                        <a:rPr sz="1600" spc="-5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20,000Workers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2037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400" spc="-25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20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1200" spc="-385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15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6669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66725">
                        <a:lnSpc>
                          <a:spcPts val="1764"/>
                        </a:lnSpc>
                      </a:pPr>
                      <a:r>
                        <a:rPr sz="1600" spc="-4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Service</a:t>
                      </a:r>
                      <a:r>
                        <a:rPr sz="1600" spc="1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5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Apartments</a:t>
                      </a:r>
                      <a:r>
                        <a:rPr sz="1600" spc="-7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For</a:t>
                      </a:r>
                      <a:r>
                        <a:rPr sz="1600" spc="-15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7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Entrepreneurs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And</a:t>
                      </a:r>
                      <a:r>
                        <a:rPr sz="1600" spc="-3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5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Imp</a:t>
                      </a:r>
                      <a:r>
                        <a:rPr sz="1600" spc="-1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Visitors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14668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400" spc="-50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1905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200" spc="-360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16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79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66725">
                        <a:lnSpc>
                          <a:spcPts val="1770"/>
                        </a:lnSpc>
                      </a:pPr>
                      <a:r>
                        <a:rPr sz="1600" spc="-7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Multipurpose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7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Convention</a:t>
                      </a:r>
                      <a:r>
                        <a:rPr sz="1600" spc="4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/</a:t>
                      </a:r>
                      <a:r>
                        <a:rPr sz="1600" spc="5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6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Expo</a:t>
                      </a:r>
                      <a:r>
                        <a:rPr sz="1600" spc="-9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Hall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R="14668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400" spc="-50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6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1968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200" spc="-385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17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54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66725">
                        <a:lnSpc>
                          <a:spcPts val="1770"/>
                        </a:lnSpc>
                      </a:pPr>
                      <a:r>
                        <a:rPr sz="1600" spc="-5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International</a:t>
                      </a:r>
                      <a:r>
                        <a:rPr sz="1600" spc="-8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3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Accredited</a:t>
                      </a:r>
                      <a:r>
                        <a:rPr sz="1600" spc="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8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Labs</a:t>
                      </a:r>
                      <a:r>
                        <a:rPr sz="1600" spc="4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&amp;</a:t>
                      </a:r>
                      <a:r>
                        <a:rPr sz="1600" spc="-7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4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Quality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7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Assurance</a:t>
                      </a:r>
                      <a:r>
                        <a:rPr sz="1600" spc="-1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Centre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14668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400" spc="-50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200" spc="-380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18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667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66725">
                        <a:lnSpc>
                          <a:spcPts val="1770"/>
                        </a:lnSpc>
                      </a:pPr>
                      <a:r>
                        <a:rPr sz="1600" spc="-1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FTW</a:t>
                      </a:r>
                      <a:r>
                        <a:rPr sz="1600" spc="-14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4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Area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,</a:t>
                      </a:r>
                      <a:r>
                        <a:rPr sz="1600" spc="-1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3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Logistics</a:t>
                      </a:r>
                      <a:r>
                        <a:rPr sz="1600" spc="-1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&amp;</a:t>
                      </a:r>
                      <a:r>
                        <a:rPr sz="1600" spc="-7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6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Transportation</a:t>
                      </a:r>
                      <a:r>
                        <a:rPr sz="1600" spc="8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6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Infrastructure,</a:t>
                      </a:r>
                      <a:r>
                        <a:rPr sz="1600" spc="-10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7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Railway</a:t>
                      </a:r>
                      <a:r>
                        <a:rPr sz="1600" spc="-6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Dry</a:t>
                      </a:r>
                      <a:r>
                        <a:rPr sz="1600" spc="-3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Port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37465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400" spc="-25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100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159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200" spc="-360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19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79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66725">
                        <a:lnSpc>
                          <a:spcPts val="1770"/>
                        </a:lnSpc>
                      </a:pPr>
                      <a:r>
                        <a:rPr sz="1600" spc="-3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Textile</a:t>
                      </a:r>
                      <a:r>
                        <a:rPr sz="1600" spc="-7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3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Technology</a:t>
                      </a:r>
                      <a:r>
                        <a:rPr sz="1600" spc="-6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&amp;</a:t>
                      </a:r>
                      <a:r>
                        <a:rPr sz="1600" spc="-1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9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Business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4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Incubation</a:t>
                      </a:r>
                      <a:r>
                        <a:rPr sz="1600" spc="3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Centre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14668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400" spc="-50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1968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200" spc="-25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20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4699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66725">
                        <a:lnSpc>
                          <a:spcPts val="2140"/>
                        </a:lnSpc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Centre</a:t>
                      </a:r>
                      <a:r>
                        <a:rPr sz="1600" spc="-4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of</a:t>
                      </a:r>
                      <a:r>
                        <a:rPr sz="1600" spc="-4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Excellence</a:t>
                      </a:r>
                      <a:r>
                        <a:rPr sz="1600" spc="32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For</a:t>
                      </a:r>
                      <a:r>
                        <a:rPr sz="1600" spc="-5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Apparel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&amp;</a:t>
                      </a:r>
                      <a:r>
                        <a:rPr sz="1600" spc="-5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Processing</a:t>
                      </a:r>
                      <a:r>
                        <a:rPr sz="1600" spc="-6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000" spc="-5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*</a:t>
                      </a:r>
                      <a:endParaRPr sz="20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2037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400" spc="-25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10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200" spc="-380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21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79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66725">
                        <a:lnSpc>
                          <a:spcPts val="1770"/>
                        </a:lnSpc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Design</a:t>
                      </a:r>
                      <a:r>
                        <a:rPr sz="1600" spc="-3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Incubation</a:t>
                      </a:r>
                      <a:r>
                        <a:rPr sz="1600" spc="-7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/</a:t>
                      </a:r>
                      <a:r>
                        <a:rPr sz="1600" spc="-1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R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&amp; D</a:t>
                      </a:r>
                      <a:r>
                        <a:rPr sz="1600" spc="-1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/</a:t>
                      </a:r>
                      <a:r>
                        <a:rPr sz="1600" spc="-1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Fashion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Designers</a:t>
                      </a:r>
                      <a:r>
                        <a:rPr sz="1600" spc="-3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Lounge</a:t>
                      </a:r>
                      <a:r>
                        <a:rPr sz="1600" spc="-4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/</a:t>
                      </a:r>
                      <a:r>
                        <a:rPr sz="1600" spc="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Villas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14668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400" spc="-50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1968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spc="-310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22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6034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66725">
                        <a:lnSpc>
                          <a:spcPts val="1775"/>
                        </a:lnSpc>
                      </a:pPr>
                      <a:r>
                        <a:rPr sz="1600" spc="-7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TPA</a:t>
                      </a:r>
                      <a:r>
                        <a:rPr sz="1600" spc="-6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Auditing</a:t>
                      </a:r>
                      <a:r>
                        <a:rPr sz="1600" spc="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&amp;</a:t>
                      </a:r>
                      <a:r>
                        <a:rPr sz="1600" spc="-7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Compliances</a:t>
                      </a:r>
                      <a:r>
                        <a:rPr sz="1600" spc="-6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Mapping</a:t>
                      </a:r>
                      <a:r>
                        <a:rPr sz="1600" spc="-4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And</a:t>
                      </a:r>
                      <a:r>
                        <a:rPr sz="1600" spc="-5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7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Management</a:t>
                      </a:r>
                      <a:r>
                        <a:rPr sz="1600" spc="-4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Centre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R="14668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400" spc="-50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200" spc="-310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23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730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66725">
                        <a:lnSpc>
                          <a:spcPts val="1775"/>
                        </a:lnSpc>
                      </a:pPr>
                      <a:r>
                        <a:rPr sz="1600" spc="-7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Health</a:t>
                      </a:r>
                      <a:r>
                        <a:rPr sz="1600" spc="-7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8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Care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5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Centre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/</a:t>
                      </a:r>
                      <a:r>
                        <a:rPr sz="1600" spc="10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7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Fitness</a:t>
                      </a:r>
                      <a:r>
                        <a:rPr sz="1600" spc="-9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Centre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14668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spc="-50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222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200" spc="-25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24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79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66725">
                        <a:lnSpc>
                          <a:spcPts val="1775"/>
                        </a:lnSpc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E</a:t>
                      </a:r>
                      <a:r>
                        <a:rPr sz="1600" spc="-4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Vehicles</a:t>
                      </a:r>
                      <a:r>
                        <a:rPr sz="1600" spc="-3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Rental</a:t>
                      </a:r>
                      <a:r>
                        <a:rPr sz="1600" spc="-3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,</a:t>
                      </a:r>
                      <a:r>
                        <a:rPr sz="1600" spc="-4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Parking</a:t>
                      </a:r>
                      <a:r>
                        <a:rPr sz="1600" spc="28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And</a:t>
                      </a:r>
                      <a:r>
                        <a:rPr sz="1600" spc="-5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Charging</a:t>
                      </a:r>
                      <a:r>
                        <a:rPr sz="1600" spc="-8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Stations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R="14668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400" spc="-50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1968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200" spc="-310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25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9209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66725">
                        <a:lnSpc>
                          <a:spcPts val="1775"/>
                        </a:lnSpc>
                      </a:pPr>
                      <a:r>
                        <a:rPr sz="1600" spc="-5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Recreation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7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Centre,</a:t>
                      </a:r>
                      <a:r>
                        <a:rPr sz="1600" spc="-4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6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Club</a:t>
                      </a:r>
                      <a:r>
                        <a:rPr sz="1600" spc="-7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House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14668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400" spc="-50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159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200" spc="-290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26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730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66725">
                        <a:lnSpc>
                          <a:spcPts val="1775"/>
                        </a:lnSpc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Food</a:t>
                      </a:r>
                      <a:r>
                        <a:rPr sz="1600" spc="-3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Plaza,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Star</a:t>
                      </a:r>
                      <a:r>
                        <a:rPr sz="1600" spc="-5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Hotel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,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Sports</a:t>
                      </a:r>
                      <a:r>
                        <a:rPr sz="1600" spc="-4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Club,</a:t>
                      </a:r>
                      <a:r>
                        <a:rPr sz="1600" spc="34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Hyper</a:t>
                      </a:r>
                      <a:r>
                        <a:rPr sz="1600" spc="-5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Market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R="14668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spc="-50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222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200" spc="-310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27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79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66725">
                        <a:lnSpc>
                          <a:spcPts val="1775"/>
                        </a:lnSpc>
                      </a:pPr>
                      <a:r>
                        <a:rPr sz="16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Petrol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,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Diesel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&amp;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Gas</a:t>
                      </a:r>
                      <a:r>
                        <a:rPr sz="1600" spc="31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Filling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Station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14668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400" spc="-50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286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200" spc="-310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28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85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66725">
                        <a:lnSpc>
                          <a:spcPts val="1780"/>
                        </a:lnSpc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Centre</a:t>
                      </a:r>
                      <a:r>
                        <a:rPr sz="1600" spc="-3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For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O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&amp;</a:t>
                      </a:r>
                      <a:r>
                        <a:rPr sz="1600" spc="-3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M</a:t>
                      </a:r>
                      <a:r>
                        <a:rPr sz="1600" spc="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Of</a:t>
                      </a:r>
                      <a:r>
                        <a:rPr sz="1600" spc="-3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Machineries</a:t>
                      </a:r>
                      <a:r>
                        <a:rPr sz="1600" spc="-1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&amp;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Services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R="14668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400" spc="-50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200" spc="-285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29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730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66725">
                        <a:lnSpc>
                          <a:spcPts val="1780"/>
                        </a:lnSpc>
                      </a:pPr>
                      <a:r>
                        <a:rPr sz="1600" spc="-5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International</a:t>
                      </a:r>
                      <a:r>
                        <a:rPr sz="1600" spc="-8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&amp;</a:t>
                      </a:r>
                      <a:r>
                        <a:rPr sz="1600" spc="-7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5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National</a:t>
                      </a:r>
                      <a:r>
                        <a:rPr sz="1600" spc="-5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-</a:t>
                      </a:r>
                      <a:r>
                        <a:rPr sz="1600" spc="-6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4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Buyer</a:t>
                      </a:r>
                      <a:r>
                        <a:rPr sz="1600" spc="-6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3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–Seller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5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Lounge</a:t>
                      </a:r>
                      <a:r>
                        <a:rPr sz="1600" spc="-6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/</a:t>
                      </a:r>
                      <a:r>
                        <a:rPr sz="1600" spc="9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7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Trade</a:t>
                      </a:r>
                      <a:r>
                        <a:rPr sz="1600" spc="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Centre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14668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400" spc="-50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159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200" spc="-25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30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79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66725">
                        <a:lnSpc>
                          <a:spcPts val="1780"/>
                        </a:lnSpc>
                      </a:pPr>
                      <a:r>
                        <a:rPr sz="1600" spc="-5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Library</a:t>
                      </a:r>
                      <a:r>
                        <a:rPr sz="1600" spc="-3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7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For</a:t>
                      </a:r>
                      <a:r>
                        <a:rPr sz="1600" spc="-7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9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Books,</a:t>
                      </a:r>
                      <a:r>
                        <a:rPr sz="1600" spc="-1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9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Magazines,</a:t>
                      </a:r>
                      <a:r>
                        <a:rPr sz="1600" spc="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7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Materials,</a:t>
                      </a:r>
                      <a:r>
                        <a:rPr sz="1600" spc="-1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9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Fabrics,</a:t>
                      </a:r>
                      <a:r>
                        <a:rPr sz="1600" spc="-8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Accessories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R="14668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400" spc="-50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286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200" spc="-380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31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9209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66725">
                        <a:lnSpc>
                          <a:spcPts val="1780"/>
                        </a:lnSpc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Admin,</a:t>
                      </a:r>
                      <a:r>
                        <a:rPr sz="1600" spc="-5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Finance,</a:t>
                      </a:r>
                      <a:r>
                        <a:rPr sz="1600" spc="-5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HR</a:t>
                      </a:r>
                      <a:r>
                        <a:rPr sz="1600" spc="-5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&amp;</a:t>
                      </a:r>
                      <a:r>
                        <a:rPr sz="1600" spc="-4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Marketing</a:t>
                      </a:r>
                      <a:r>
                        <a:rPr sz="1600" spc="-3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Office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14668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400" spc="-50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016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310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32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419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66725">
                        <a:lnSpc>
                          <a:spcPts val="1880"/>
                        </a:lnSpc>
                      </a:pPr>
                      <a:r>
                        <a:rPr sz="1600" spc="-7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Communication </a:t>
                      </a:r>
                      <a:r>
                        <a:rPr sz="1600" spc="-4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And</a:t>
                      </a:r>
                      <a:r>
                        <a:rPr sz="1600" spc="-4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IT</a:t>
                      </a:r>
                      <a:r>
                        <a:rPr sz="1600" spc="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4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Centre</a:t>
                      </a:r>
                      <a:r>
                        <a:rPr sz="1600" spc="-5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8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With</a:t>
                      </a:r>
                      <a:r>
                        <a:rPr sz="1600" spc="-6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9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Business</a:t>
                      </a:r>
                      <a:r>
                        <a:rPr sz="1600" spc="-5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7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Support</a:t>
                      </a:r>
                      <a:r>
                        <a:rPr sz="1600" spc="-6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4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Services</a:t>
                      </a:r>
                      <a:r>
                        <a:rPr sz="1600" spc="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,</a:t>
                      </a:r>
                      <a:r>
                        <a:rPr sz="1600" spc="4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600" spc="-9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Market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Intelligence</a:t>
                      </a:r>
                      <a:endParaRPr sz="16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R="14668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50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429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66725">
                        <a:lnSpc>
                          <a:spcPts val="1775"/>
                        </a:lnSpc>
                      </a:pPr>
                      <a:r>
                        <a:rPr sz="1550" b="1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Sub</a:t>
                      </a:r>
                      <a:r>
                        <a:rPr sz="1550" b="1" spc="-20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50" b="1" spc="-10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Total</a:t>
                      </a:r>
                      <a:r>
                        <a:rPr sz="1550" b="1" spc="-90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50" b="1" spc="-20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Area</a:t>
                      </a:r>
                      <a:endParaRPr sz="15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335280">
                        <a:lnSpc>
                          <a:spcPts val="2065"/>
                        </a:lnSpc>
                      </a:pPr>
                      <a:r>
                        <a:rPr sz="1800" b="1" spc="-2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179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31786" y="627633"/>
          <a:ext cx="10792460" cy="49739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56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81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04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9105">
                <a:tc gridSpan="3">
                  <a:txBody>
                    <a:bodyPr/>
                    <a:lstStyle/>
                    <a:p>
                      <a:pPr marL="13335" algn="ctr">
                        <a:lnSpc>
                          <a:spcPts val="2930"/>
                        </a:lnSpc>
                      </a:pPr>
                      <a:r>
                        <a:rPr sz="2750" b="1" spc="-135" dirty="0">
                          <a:solidFill>
                            <a:srgbClr val="FFE699"/>
                          </a:solidFill>
                          <a:latin typeface="Cambria"/>
                          <a:cs typeface="Cambria"/>
                        </a:rPr>
                        <a:t>Common</a:t>
                      </a:r>
                      <a:r>
                        <a:rPr sz="2750" b="1" spc="-30" dirty="0">
                          <a:solidFill>
                            <a:srgbClr val="FFE699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2750" b="1" spc="-45" dirty="0">
                          <a:solidFill>
                            <a:srgbClr val="FFE699"/>
                          </a:solidFill>
                          <a:latin typeface="Cambria"/>
                          <a:cs typeface="Cambria"/>
                        </a:rPr>
                        <a:t>Infrastructure</a:t>
                      </a:r>
                      <a:endParaRPr sz="275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2290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2100" spc="-30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33</a:t>
                      </a:r>
                      <a:endParaRPr sz="2100">
                        <a:latin typeface="Georgia"/>
                        <a:cs typeface="Georgi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72440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21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Common</a:t>
                      </a:r>
                      <a:r>
                        <a:rPr sz="2100" spc="-2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1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Effluent</a:t>
                      </a:r>
                      <a:r>
                        <a:rPr sz="2100" spc="-5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100" spc="-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Treatment</a:t>
                      </a:r>
                      <a:r>
                        <a:rPr sz="2100" spc="-5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1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Plant+</a:t>
                      </a:r>
                      <a:r>
                        <a:rPr sz="2100" spc="1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1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Solid</a:t>
                      </a:r>
                      <a:r>
                        <a:rPr sz="2100" spc="-1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100" spc="-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Waste</a:t>
                      </a:r>
                      <a:r>
                        <a:rPr sz="2100" spc="-3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1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Management</a:t>
                      </a:r>
                      <a:r>
                        <a:rPr sz="2100" spc="-8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1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-</a:t>
                      </a:r>
                      <a:r>
                        <a:rPr sz="2100" spc="3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1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50 </a:t>
                      </a:r>
                      <a:r>
                        <a:rPr sz="2100" spc="-2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MLD</a:t>
                      </a:r>
                      <a:endParaRPr sz="2100">
                        <a:latin typeface="Georgia"/>
                        <a:cs typeface="Georgi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R="284480" algn="r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sz="2100" spc="-25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70</a:t>
                      </a:r>
                      <a:endParaRPr sz="2100">
                        <a:latin typeface="Trebuchet MS"/>
                        <a:cs typeface="Trebuchet MS"/>
                      </a:endParaRPr>
                    </a:p>
                  </a:txBody>
                  <a:tcPr marL="0" marR="0" marT="8572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5130">
                <a:tc>
                  <a:txBody>
                    <a:bodyPr/>
                    <a:lstStyle/>
                    <a:p>
                      <a:pPr algn="ctr">
                        <a:lnSpc>
                          <a:spcPts val="2475"/>
                        </a:lnSpc>
                      </a:pPr>
                      <a:r>
                        <a:rPr sz="2100" spc="-2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34</a:t>
                      </a:r>
                      <a:endParaRPr sz="21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72440">
                        <a:lnSpc>
                          <a:spcPts val="2475"/>
                        </a:lnSpc>
                      </a:pPr>
                      <a:r>
                        <a:rPr sz="2100" spc="-9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Sewage</a:t>
                      </a:r>
                      <a:r>
                        <a:rPr sz="2100" spc="-13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100" spc="-7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Treatment</a:t>
                      </a:r>
                      <a:r>
                        <a:rPr sz="2100" spc="-4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100" spc="-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Plant</a:t>
                      </a:r>
                      <a:endParaRPr sz="21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284480" algn="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2100" spc="-25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10</a:t>
                      </a:r>
                      <a:endParaRPr sz="2100">
                        <a:latin typeface="Trebuchet MS"/>
                        <a:cs typeface="Trebuchet MS"/>
                      </a:endParaRPr>
                    </a:p>
                  </a:txBody>
                  <a:tcPr marL="0" marR="0" marT="1905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130">
                <a:tc>
                  <a:txBody>
                    <a:bodyPr/>
                    <a:lstStyle/>
                    <a:p>
                      <a:pPr marL="1905" algn="ctr">
                        <a:lnSpc>
                          <a:spcPts val="2480"/>
                        </a:lnSpc>
                      </a:pPr>
                      <a:r>
                        <a:rPr sz="2100" spc="-28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35</a:t>
                      </a:r>
                      <a:endParaRPr sz="21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72440">
                        <a:lnSpc>
                          <a:spcPts val="2480"/>
                        </a:lnSpc>
                      </a:pPr>
                      <a:r>
                        <a:rPr sz="2100" spc="-6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Internal</a:t>
                      </a:r>
                      <a:r>
                        <a:rPr sz="21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1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&amp;</a:t>
                      </a:r>
                      <a:r>
                        <a:rPr sz="2100" spc="-13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100" spc="-7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Approach</a:t>
                      </a:r>
                      <a:r>
                        <a:rPr sz="2100" spc="-1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100" spc="-1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Roads</a:t>
                      </a:r>
                      <a:r>
                        <a:rPr sz="2100" spc="-9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1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&amp;</a:t>
                      </a:r>
                      <a:r>
                        <a:rPr sz="2100" spc="-1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100" spc="-2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SWD</a:t>
                      </a:r>
                      <a:endParaRPr sz="21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R="285115" algn="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2100" spc="-25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150</a:t>
                      </a:r>
                      <a:endParaRPr sz="2100">
                        <a:latin typeface="Trebuchet MS"/>
                        <a:cs typeface="Trebuchet MS"/>
                      </a:endParaRPr>
                    </a:p>
                  </a:txBody>
                  <a:tcPr marL="0" marR="0" marT="1841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5130">
                <a:tc>
                  <a:txBody>
                    <a:bodyPr/>
                    <a:lstStyle/>
                    <a:p>
                      <a:pPr marL="635" algn="ctr">
                        <a:lnSpc>
                          <a:spcPts val="2475"/>
                        </a:lnSpc>
                      </a:pPr>
                      <a:r>
                        <a:rPr sz="2100" spc="-28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36</a:t>
                      </a:r>
                      <a:endParaRPr sz="21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72440">
                        <a:lnSpc>
                          <a:spcPts val="2475"/>
                        </a:lnSpc>
                      </a:pPr>
                      <a:r>
                        <a:rPr sz="2100" spc="-2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Power</a:t>
                      </a:r>
                      <a:r>
                        <a:rPr sz="2100" spc="-10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1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Station</a:t>
                      </a:r>
                      <a:endParaRPr sz="21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285115" algn="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2100" spc="-50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endParaRPr sz="2100">
                        <a:latin typeface="Trebuchet MS"/>
                        <a:cs typeface="Trebuchet MS"/>
                      </a:endParaRPr>
                    </a:p>
                  </a:txBody>
                  <a:tcPr marL="0" marR="0" marT="1841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5130">
                <a:tc>
                  <a:txBody>
                    <a:bodyPr/>
                    <a:lstStyle/>
                    <a:p>
                      <a:pPr marL="7620" algn="ctr">
                        <a:lnSpc>
                          <a:spcPts val="2470"/>
                        </a:lnSpc>
                      </a:pPr>
                      <a:r>
                        <a:rPr sz="2100" spc="-2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37</a:t>
                      </a:r>
                      <a:endParaRPr sz="21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72440">
                        <a:lnSpc>
                          <a:spcPts val="2470"/>
                        </a:lnSpc>
                      </a:pPr>
                      <a:r>
                        <a:rPr sz="21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Rain</a:t>
                      </a:r>
                      <a:r>
                        <a:rPr sz="2100" spc="-7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1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Water</a:t>
                      </a:r>
                      <a:r>
                        <a:rPr sz="2100" spc="-7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1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Harvesting</a:t>
                      </a:r>
                      <a:endParaRPr sz="21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R="284480" algn="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2100" spc="-25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10</a:t>
                      </a:r>
                      <a:endParaRPr sz="2100">
                        <a:latin typeface="Trebuchet MS"/>
                        <a:cs typeface="Trebuchet MS"/>
                      </a:endParaRPr>
                    </a:p>
                  </a:txBody>
                  <a:tcPr marL="0" marR="0" marT="1841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5765">
                <a:tc>
                  <a:txBody>
                    <a:bodyPr/>
                    <a:lstStyle/>
                    <a:p>
                      <a:pPr marL="8255" algn="ctr">
                        <a:lnSpc>
                          <a:spcPts val="2475"/>
                        </a:lnSpc>
                      </a:pPr>
                      <a:r>
                        <a:rPr sz="2100" spc="-35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38</a:t>
                      </a:r>
                      <a:endParaRPr sz="21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72440">
                        <a:lnSpc>
                          <a:spcPts val="2475"/>
                        </a:lnSpc>
                        <a:tabLst>
                          <a:tab pos="3423920" algn="l"/>
                        </a:tabLst>
                      </a:pPr>
                      <a:r>
                        <a:rPr sz="2100" spc="-10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Water</a:t>
                      </a:r>
                      <a:r>
                        <a:rPr sz="2100" spc="-12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1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Purifying</a:t>
                      </a:r>
                      <a:r>
                        <a:rPr sz="2100" spc="-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1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,</a:t>
                      </a:r>
                      <a:r>
                        <a:rPr sz="2100" spc="-16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1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Storage</a:t>
                      </a:r>
                      <a:r>
                        <a:rPr sz="21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	</a:t>
                      </a:r>
                      <a:r>
                        <a:rPr sz="2100" spc="-3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And</a:t>
                      </a:r>
                      <a:r>
                        <a:rPr sz="2100" spc="-6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100" spc="-9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Supply</a:t>
                      </a:r>
                      <a:r>
                        <a:rPr sz="2100" spc="-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1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Systems</a:t>
                      </a:r>
                      <a:endParaRPr sz="21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284480" algn="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2100" spc="-50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endParaRPr sz="2100">
                        <a:latin typeface="Trebuchet MS"/>
                        <a:cs typeface="Trebuchet MS"/>
                      </a:endParaRPr>
                    </a:p>
                  </a:txBody>
                  <a:tcPr marL="0" marR="0" marT="1778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5130">
                <a:tc>
                  <a:txBody>
                    <a:bodyPr/>
                    <a:lstStyle/>
                    <a:p>
                      <a:pPr marL="635" algn="ctr">
                        <a:lnSpc>
                          <a:spcPts val="2450"/>
                        </a:lnSpc>
                      </a:pPr>
                      <a:r>
                        <a:rPr sz="2100" spc="-28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39</a:t>
                      </a:r>
                      <a:endParaRPr sz="21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72440">
                        <a:lnSpc>
                          <a:spcPts val="2450"/>
                        </a:lnSpc>
                      </a:pPr>
                      <a:r>
                        <a:rPr sz="21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Helipad</a:t>
                      </a:r>
                      <a:endParaRPr sz="21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R="285115" algn="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2100" spc="-50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endParaRPr sz="2100">
                        <a:latin typeface="Trebuchet MS"/>
                        <a:cs typeface="Trebuchet MS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5765">
                <a:tc>
                  <a:txBody>
                    <a:bodyPr/>
                    <a:lstStyle/>
                    <a:p>
                      <a:pPr marL="3810" algn="ctr">
                        <a:lnSpc>
                          <a:spcPts val="2450"/>
                        </a:lnSpc>
                      </a:pPr>
                      <a:r>
                        <a:rPr sz="2100" spc="-2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40</a:t>
                      </a:r>
                      <a:endParaRPr sz="21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72440">
                        <a:lnSpc>
                          <a:spcPts val="2450"/>
                        </a:lnSpc>
                        <a:tabLst>
                          <a:tab pos="2743835" algn="l"/>
                        </a:tabLst>
                      </a:pPr>
                      <a:r>
                        <a:rPr sz="21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Open</a:t>
                      </a:r>
                      <a:r>
                        <a:rPr sz="2100" spc="-3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1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Green</a:t>
                      </a:r>
                      <a:r>
                        <a:rPr sz="2100" spc="-7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100" spc="-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Area</a:t>
                      </a:r>
                      <a:r>
                        <a:rPr sz="21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	With</a:t>
                      </a:r>
                      <a:r>
                        <a:rPr sz="2100" spc="-10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100" spc="-3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Miyawaki</a:t>
                      </a:r>
                      <a:r>
                        <a:rPr sz="2100" spc="-9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1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Forest</a:t>
                      </a:r>
                      <a:endParaRPr sz="21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284480" algn="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2100" spc="-25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75</a:t>
                      </a:r>
                      <a:endParaRPr sz="2100">
                        <a:latin typeface="Trebuchet MS"/>
                        <a:cs typeface="Trebuchet MS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29615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240"/>
                        </a:spcBef>
                      </a:pPr>
                      <a:r>
                        <a:rPr sz="2100" spc="-2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41</a:t>
                      </a:r>
                      <a:endParaRPr sz="2100">
                        <a:latin typeface="Georgia"/>
                        <a:cs typeface="Georgia"/>
                      </a:endParaRPr>
                    </a:p>
                  </a:txBody>
                  <a:tcPr marL="0" marR="0" marT="15748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72440">
                        <a:lnSpc>
                          <a:spcPct val="100000"/>
                        </a:lnSpc>
                        <a:spcBef>
                          <a:spcPts val="1240"/>
                        </a:spcBef>
                      </a:pPr>
                      <a:r>
                        <a:rPr sz="2100" spc="-7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Cotton,</a:t>
                      </a:r>
                      <a:r>
                        <a:rPr sz="2100" spc="-6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100" spc="-9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Polyester,</a:t>
                      </a:r>
                      <a:r>
                        <a:rPr sz="2100" spc="-3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100" spc="-7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Plastic,</a:t>
                      </a:r>
                      <a:r>
                        <a:rPr sz="2100" spc="-14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100" spc="-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Metal</a:t>
                      </a:r>
                      <a:r>
                        <a:rPr sz="2100" spc="35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100" spc="-6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Collection,</a:t>
                      </a:r>
                      <a:r>
                        <a:rPr sz="2100" spc="-2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100" spc="-7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Storage</a:t>
                      </a:r>
                      <a:r>
                        <a:rPr sz="2100" spc="-4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1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&amp;</a:t>
                      </a:r>
                      <a:r>
                        <a:rPr sz="2100" spc="-14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1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Recycle</a:t>
                      </a:r>
                      <a:r>
                        <a:rPr sz="2100" spc="-6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1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Centre</a:t>
                      </a:r>
                      <a:endParaRPr sz="2100">
                        <a:latin typeface="Georgia"/>
                        <a:cs typeface="Georgia"/>
                      </a:endParaRPr>
                    </a:p>
                  </a:txBody>
                  <a:tcPr marL="0" marR="0" marT="15748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R="284480" algn="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100" spc="-25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10</a:t>
                      </a:r>
                      <a:endParaRPr sz="2100">
                        <a:latin typeface="Trebuchet MS"/>
                        <a:cs typeface="Trebuchet MS"/>
                      </a:endParaRPr>
                    </a:p>
                  </a:txBody>
                  <a:tcPr marL="0" marR="0" marT="18288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57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72440">
                        <a:lnSpc>
                          <a:spcPts val="2650"/>
                        </a:lnSpc>
                      </a:pPr>
                      <a:r>
                        <a:rPr sz="2350" b="1" spc="-10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Sub</a:t>
                      </a:r>
                      <a:r>
                        <a:rPr sz="2350" b="1" spc="-1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2350" b="1" spc="-1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Total</a:t>
                      </a:r>
                      <a:r>
                        <a:rPr sz="2350" b="1" spc="-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2350" b="1" spc="-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Area</a:t>
                      </a:r>
                      <a:endParaRPr sz="235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285750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2400" b="1" spc="-28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337</a:t>
                      </a:r>
                      <a:endParaRPr sz="24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29455" y="0"/>
            <a:ext cx="8159750" cy="6858000"/>
            <a:chOff x="4029455" y="0"/>
            <a:chExt cx="815975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38599" y="0"/>
              <a:ext cx="8150352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32503" y="1837942"/>
              <a:ext cx="8156448" cy="502005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29455" y="0"/>
              <a:ext cx="6925056" cy="68579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76343" y="347472"/>
              <a:ext cx="7620000" cy="6202680"/>
            </a:xfrm>
            <a:prstGeom prst="rect">
              <a:avLst/>
            </a:prstGeom>
          </p:spPr>
        </p:pic>
      </p:grp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77304" y="696213"/>
          <a:ext cx="3884929" cy="5796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896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79650">
                <a:tc>
                  <a:txBody>
                    <a:bodyPr/>
                    <a:lstStyle/>
                    <a:p>
                      <a:pPr marL="280670">
                        <a:lnSpc>
                          <a:spcPts val="3175"/>
                        </a:lnSpc>
                      </a:pPr>
                      <a:r>
                        <a:rPr sz="2750" b="1" spc="-95" dirty="0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Integrated</a:t>
                      </a:r>
                      <a:r>
                        <a:rPr sz="2750" b="1" spc="10" dirty="0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2750" b="1" spc="-10" dirty="0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Affordable</a:t>
                      </a:r>
                      <a:endParaRPr sz="2750">
                        <a:latin typeface="Cambria"/>
                        <a:cs typeface="Cambria"/>
                      </a:endParaRPr>
                    </a:p>
                    <a:p>
                      <a:pPr marL="332105" marR="318770" indent="179705">
                        <a:lnSpc>
                          <a:spcPts val="3340"/>
                        </a:lnSpc>
                        <a:spcBef>
                          <a:spcPts val="114"/>
                        </a:spcBef>
                      </a:pPr>
                      <a:r>
                        <a:rPr sz="2750" b="1" spc="-55" dirty="0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Housing</a:t>
                      </a:r>
                      <a:r>
                        <a:rPr sz="2750" b="1" spc="15" dirty="0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2750" b="1" spc="-45" dirty="0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Township </a:t>
                      </a:r>
                      <a:r>
                        <a:rPr sz="2750" b="1" dirty="0">
                          <a:solidFill>
                            <a:srgbClr val="FFFF00"/>
                          </a:solidFill>
                          <a:latin typeface="Cambria"/>
                          <a:cs typeface="Cambria"/>
                        </a:rPr>
                        <a:t>For</a:t>
                      </a:r>
                      <a:r>
                        <a:rPr sz="2750" b="1" spc="70" dirty="0">
                          <a:solidFill>
                            <a:srgbClr val="FFFF00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2750" b="1" dirty="0">
                          <a:solidFill>
                            <a:srgbClr val="FFFF00"/>
                          </a:solidFill>
                          <a:latin typeface="Cambria"/>
                          <a:cs typeface="Cambria"/>
                        </a:rPr>
                        <a:t>25000</a:t>
                      </a:r>
                      <a:r>
                        <a:rPr sz="2750" b="1" spc="25" dirty="0">
                          <a:solidFill>
                            <a:srgbClr val="FFFF00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2750" b="1" spc="-10" dirty="0">
                          <a:solidFill>
                            <a:srgbClr val="FFFF00"/>
                          </a:solidFill>
                          <a:latin typeface="Cambria"/>
                          <a:cs typeface="Cambria"/>
                        </a:rPr>
                        <a:t>Families</a:t>
                      </a:r>
                      <a:endParaRPr sz="2750">
                        <a:latin typeface="Cambria"/>
                        <a:cs typeface="Cambria"/>
                      </a:endParaRPr>
                    </a:p>
                    <a:p>
                      <a:pPr marL="10350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2750" b="1" spc="-100" dirty="0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with</a:t>
                      </a:r>
                      <a:r>
                        <a:rPr sz="2750" b="1" spc="-70" dirty="0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2750" b="1" spc="-120" dirty="0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Following</a:t>
                      </a:r>
                      <a:r>
                        <a:rPr sz="2750" b="1" spc="25" dirty="0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2750" b="1" spc="-40" dirty="0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Facilities</a:t>
                      </a:r>
                      <a:endParaRPr sz="2750">
                        <a:latin typeface="Cambria"/>
                        <a:cs typeface="Cambria"/>
                      </a:endParaRPr>
                    </a:p>
                    <a:p>
                      <a:pPr marL="652145">
                        <a:lnSpc>
                          <a:spcPct val="100000"/>
                        </a:lnSpc>
                        <a:spcBef>
                          <a:spcPts val="155"/>
                        </a:spcBef>
                        <a:tabLst>
                          <a:tab pos="1118870" algn="l"/>
                        </a:tabLst>
                      </a:pPr>
                      <a:r>
                        <a:rPr sz="4125" b="1" spc="-37" baseline="2020" dirty="0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in</a:t>
                      </a:r>
                      <a:r>
                        <a:rPr sz="4125" b="1" baseline="2020" dirty="0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	</a:t>
                      </a:r>
                      <a:r>
                        <a:rPr sz="2800" b="1" dirty="0">
                          <a:solidFill>
                            <a:srgbClr val="FFE699"/>
                          </a:solidFill>
                          <a:latin typeface="Georgia"/>
                          <a:cs typeface="Georgia"/>
                        </a:rPr>
                        <a:t>150</a:t>
                      </a:r>
                      <a:r>
                        <a:rPr sz="2800" b="1" spc="-35" dirty="0">
                          <a:solidFill>
                            <a:srgbClr val="FFE699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800" b="1" spc="-20" dirty="0">
                          <a:solidFill>
                            <a:srgbClr val="FFE699"/>
                          </a:solidFill>
                          <a:latin typeface="Georgia"/>
                          <a:cs typeface="Georgia"/>
                        </a:rPr>
                        <a:t>ACRES</a:t>
                      </a:r>
                      <a:endParaRPr sz="28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6500">
                <a:tc>
                  <a:txBody>
                    <a:bodyPr/>
                    <a:lstStyle/>
                    <a:p>
                      <a:pPr marL="19685" algn="ctr">
                        <a:lnSpc>
                          <a:spcPts val="2260"/>
                        </a:lnSpc>
                      </a:pPr>
                      <a:r>
                        <a:rPr sz="2000" spc="-8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Health</a:t>
                      </a:r>
                      <a:r>
                        <a:rPr sz="2000" spc="-6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000" spc="-8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Care</a:t>
                      </a:r>
                      <a:r>
                        <a:rPr sz="2000" spc="-8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000" spc="-7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Centre,</a:t>
                      </a:r>
                      <a:r>
                        <a:rPr sz="2000" spc="-8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000" spc="-9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School</a:t>
                      </a:r>
                      <a:r>
                        <a:rPr sz="2000" spc="-1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000" spc="-5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,</a:t>
                      </a:r>
                      <a:endParaRPr sz="2000">
                        <a:latin typeface="Georgia"/>
                        <a:cs typeface="Georgia"/>
                      </a:endParaRPr>
                    </a:p>
                    <a:p>
                      <a:pPr marL="871855" marR="853440" algn="ctr">
                        <a:lnSpc>
                          <a:spcPct val="100000"/>
                        </a:lnSpc>
                      </a:pPr>
                      <a:r>
                        <a:rPr sz="20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Training</a:t>
                      </a:r>
                      <a:r>
                        <a:rPr sz="2000" spc="-8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0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Centre</a:t>
                      </a:r>
                      <a:r>
                        <a:rPr sz="2000" spc="-9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000" spc="-5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, </a:t>
                      </a:r>
                      <a:r>
                        <a:rPr sz="20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Solar,</a:t>
                      </a:r>
                      <a:r>
                        <a:rPr sz="2000" spc="29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0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Pure</a:t>
                      </a:r>
                      <a:r>
                        <a:rPr sz="2000" spc="-8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000" spc="-6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Water, </a:t>
                      </a:r>
                      <a:r>
                        <a:rPr sz="2000" spc="-2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STP</a:t>
                      </a:r>
                      <a:endParaRPr sz="20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9975">
                <a:tc>
                  <a:txBody>
                    <a:bodyPr/>
                    <a:lstStyle/>
                    <a:p>
                      <a:pPr marL="54610" marR="82550" indent="66675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20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Old</a:t>
                      </a:r>
                      <a:r>
                        <a:rPr sz="2000" spc="-6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0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Age</a:t>
                      </a:r>
                      <a:r>
                        <a:rPr sz="2000" spc="-7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0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Home,</a:t>
                      </a:r>
                      <a:r>
                        <a:rPr sz="2000" spc="-8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0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Creche,</a:t>
                      </a:r>
                      <a:r>
                        <a:rPr sz="2000" spc="-3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000" spc="-2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Play </a:t>
                      </a:r>
                      <a:r>
                        <a:rPr sz="20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Area,</a:t>
                      </a:r>
                      <a:r>
                        <a:rPr sz="2000" spc="37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0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Community</a:t>
                      </a:r>
                      <a:r>
                        <a:rPr sz="20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0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Hall</a:t>
                      </a:r>
                      <a:r>
                        <a:rPr sz="2000" spc="-5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00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&amp;</a:t>
                      </a:r>
                      <a:r>
                        <a:rPr sz="2000" spc="-35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2000" spc="-10" dirty="0">
                          <a:solidFill>
                            <a:srgbClr val="001F5F"/>
                          </a:solidFill>
                          <a:latin typeface="Georgia"/>
                          <a:cs typeface="Georgia"/>
                        </a:rPr>
                        <a:t>Amphi Theatre,</a:t>
                      </a:r>
                      <a:endParaRPr sz="2000">
                        <a:latin typeface="Georgia"/>
                        <a:cs typeface="Georgia"/>
                      </a:endParaRPr>
                    </a:p>
                  </a:txBody>
                  <a:tcPr marL="0" marR="0" marT="1428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40155">
                <a:tc>
                  <a:txBody>
                    <a:bodyPr/>
                    <a:lstStyle/>
                    <a:p>
                      <a:pPr marL="6985" algn="ctr">
                        <a:lnSpc>
                          <a:spcPts val="2120"/>
                        </a:lnSpc>
                      </a:pPr>
                      <a:r>
                        <a:rPr sz="1950" b="1" spc="-6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Community</a:t>
                      </a:r>
                      <a:r>
                        <a:rPr sz="1950" b="1" spc="-4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95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Kitchen,</a:t>
                      </a:r>
                      <a:endParaRPr sz="1950">
                        <a:latin typeface="Cambria"/>
                        <a:cs typeface="Cambria"/>
                      </a:endParaRPr>
                    </a:p>
                    <a:p>
                      <a:pPr marL="20955" algn="ctr">
                        <a:lnSpc>
                          <a:spcPts val="2300"/>
                        </a:lnSpc>
                      </a:pPr>
                      <a:r>
                        <a:rPr sz="1950" b="1" spc="-6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Community</a:t>
                      </a:r>
                      <a:r>
                        <a:rPr sz="1950" b="1" spc="-8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950" b="1" spc="-15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Workplace</a:t>
                      </a:r>
                      <a:r>
                        <a:rPr sz="1950" b="1" spc="-18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950" b="1" spc="-5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&amp;</a:t>
                      </a:r>
                      <a:endParaRPr sz="1950">
                        <a:latin typeface="Cambria"/>
                        <a:cs typeface="Cambria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950" b="1" spc="-8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Vegetable</a:t>
                      </a:r>
                      <a:r>
                        <a:rPr sz="1950" b="1" spc="-6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950" b="1" spc="-1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Garden</a:t>
                      </a:r>
                      <a:r>
                        <a:rPr sz="1950" b="1" spc="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950" b="1" spc="-7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on</a:t>
                      </a:r>
                      <a:r>
                        <a:rPr sz="1950" b="1" spc="-3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950" b="1" spc="-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Roof</a:t>
                      </a:r>
                      <a:endParaRPr sz="195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34696" y="3846575"/>
              <a:ext cx="2968625" cy="2819400"/>
            </a:xfrm>
            <a:custGeom>
              <a:avLst/>
              <a:gdLst/>
              <a:ahLst/>
              <a:cxnLst/>
              <a:rect l="l" t="t" r="r" b="b"/>
              <a:pathLst>
                <a:path w="2968625" h="2819400">
                  <a:moveTo>
                    <a:pt x="2898775" y="1409700"/>
                  </a:moveTo>
                  <a:lnTo>
                    <a:pt x="2896997" y="1346200"/>
                  </a:lnTo>
                  <a:lnTo>
                    <a:pt x="2891409" y="1270000"/>
                  </a:lnTo>
                  <a:lnTo>
                    <a:pt x="2882392" y="1206500"/>
                  </a:lnTo>
                  <a:lnTo>
                    <a:pt x="2869946" y="1143000"/>
                  </a:lnTo>
                  <a:lnTo>
                    <a:pt x="2854071" y="1079500"/>
                  </a:lnTo>
                  <a:lnTo>
                    <a:pt x="2835021" y="1016000"/>
                  </a:lnTo>
                  <a:lnTo>
                    <a:pt x="2812796" y="952500"/>
                  </a:lnTo>
                  <a:lnTo>
                    <a:pt x="2787396" y="889000"/>
                  </a:lnTo>
                  <a:lnTo>
                    <a:pt x="2758948" y="825500"/>
                  </a:lnTo>
                  <a:lnTo>
                    <a:pt x="2727706" y="774700"/>
                  </a:lnTo>
                  <a:lnTo>
                    <a:pt x="2693543" y="711200"/>
                  </a:lnTo>
                  <a:lnTo>
                    <a:pt x="2656713" y="660400"/>
                  </a:lnTo>
                  <a:lnTo>
                    <a:pt x="2617343" y="609600"/>
                  </a:lnTo>
                  <a:lnTo>
                    <a:pt x="2575306" y="558800"/>
                  </a:lnTo>
                  <a:lnTo>
                    <a:pt x="2530729" y="508000"/>
                  </a:lnTo>
                  <a:lnTo>
                    <a:pt x="2483866" y="457200"/>
                  </a:lnTo>
                  <a:lnTo>
                    <a:pt x="2434717" y="419100"/>
                  </a:lnTo>
                  <a:lnTo>
                    <a:pt x="2383409" y="368300"/>
                  </a:lnTo>
                  <a:lnTo>
                    <a:pt x="2329942" y="330200"/>
                  </a:lnTo>
                  <a:lnTo>
                    <a:pt x="2274570" y="292100"/>
                  </a:lnTo>
                  <a:lnTo>
                    <a:pt x="2217166" y="266700"/>
                  </a:lnTo>
                  <a:lnTo>
                    <a:pt x="2157857" y="228600"/>
                  </a:lnTo>
                  <a:lnTo>
                    <a:pt x="2096897" y="203200"/>
                  </a:lnTo>
                  <a:lnTo>
                    <a:pt x="2002155" y="165100"/>
                  </a:lnTo>
                  <a:lnTo>
                    <a:pt x="1904365" y="127000"/>
                  </a:lnTo>
                  <a:lnTo>
                    <a:pt x="1837182" y="114300"/>
                  </a:lnTo>
                  <a:lnTo>
                    <a:pt x="1768856" y="88900"/>
                  </a:lnTo>
                  <a:lnTo>
                    <a:pt x="1699133" y="76200"/>
                  </a:lnTo>
                  <a:lnTo>
                    <a:pt x="1628394" y="76200"/>
                  </a:lnTo>
                  <a:lnTo>
                    <a:pt x="1556639" y="63500"/>
                  </a:lnTo>
                  <a:lnTo>
                    <a:pt x="1411224" y="63500"/>
                  </a:lnTo>
                  <a:lnTo>
                    <a:pt x="1339342" y="76200"/>
                  </a:lnTo>
                  <a:lnTo>
                    <a:pt x="1268603" y="76200"/>
                  </a:lnTo>
                  <a:lnTo>
                    <a:pt x="1199007" y="88900"/>
                  </a:lnTo>
                  <a:lnTo>
                    <a:pt x="1130681" y="114300"/>
                  </a:lnTo>
                  <a:lnTo>
                    <a:pt x="1063498" y="127000"/>
                  </a:lnTo>
                  <a:lnTo>
                    <a:pt x="997839" y="152400"/>
                  </a:lnTo>
                  <a:lnTo>
                    <a:pt x="871004" y="203200"/>
                  </a:lnTo>
                  <a:lnTo>
                    <a:pt x="810031" y="228600"/>
                  </a:lnTo>
                  <a:lnTo>
                    <a:pt x="750824" y="266700"/>
                  </a:lnTo>
                  <a:lnTo>
                    <a:pt x="693445" y="292100"/>
                  </a:lnTo>
                  <a:lnTo>
                    <a:pt x="637997" y="330200"/>
                  </a:lnTo>
                  <a:lnTo>
                    <a:pt x="584568" y="368300"/>
                  </a:lnTo>
                  <a:lnTo>
                    <a:pt x="533260" y="419100"/>
                  </a:lnTo>
                  <a:lnTo>
                    <a:pt x="484124" y="457200"/>
                  </a:lnTo>
                  <a:lnTo>
                    <a:pt x="437299" y="508000"/>
                  </a:lnTo>
                  <a:lnTo>
                    <a:pt x="392836" y="558800"/>
                  </a:lnTo>
                  <a:lnTo>
                    <a:pt x="350837" y="609600"/>
                  </a:lnTo>
                  <a:lnTo>
                    <a:pt x="311391" y="660400"/>
                  </a:lnTo>
                  <a:lnTo>
                    <a:pt x="274586" y="711200"/>
                  </a:lnTo>
                  <a:lnTo>
                    <a:pt x="240512" y="774700"/>
                  </a:lnTo>
                  <a:lnTo>
                    <a:pt x="209257" y="825500"/>
                  </a:lnTo>
                  <a:lnTo>
                    <a:pt x="180924" y="889000"/>
                  </a:lnTo>
                  <a:lnTo>
                    <a:pt x="155587" y="952500"/>
                  </a:lnTo>
                  <a:lnTo>
                    <a:pt x="133350" y="1016000"/>
                  </a:lnTo>
                  <a:lnTo>
                    <a:pt x="114274" y="1079500"/>
                  </a:lnTo>
                  <a:lnTo>
                    <a:pt x="98501" y="1143000"/>
                  </a:lnTo>
                  <a:lnTo>
                    <a:pt x="86055" y="1206500"/>
                  </a:lnTo>
                  <a:lnTo>
                    <a:pt x="77076" y="1270000"/>
                  </a:lnTo>
                  <a:lnTo>
                    <a:pt x="71628" y="1346200"/>
                  </a:lnTo>
                  <a:lnTo>
                    <a:pt x="69811" y="1409700"/>
                  </a:lnTo>
                  <a:lnTo>
                    <a:pt x="71678" y="1485900"/>
                  </a:lnTo>
                  <a:lnTo>
                    <a:pt x="77177" y="1549400"/>
                  </a:lnTo>
                  <a:lnTo>
                    <a:pt x="86207" y="1612900"/>
                  </a:lnTo>
                  <a:lnTo>
                    <a:pt x="98691" y="1689100"/>
                  </a:lnTo>
                  <a:lnTo>
                    <a:pt x="114515" y="1752600"/>
                  </a:lnTo>
                  <a:lnTo>
                    <a:pt x="133629" y="1816100"/>
                  </a:lnTo>
                  <a:lnTo>
                    <a:pt x="155917" y="1879600"/>
                  </a:lnTo>
                  <a:lnTo>
                    <a:pt x="181267" y="1930400"/>
                  </a:lnTo>
                  <a:lnTo>
                    <a:pt x="209664" y="1993900"/>
                  </a:lnTo>
                  <a:lnTo>
                    <a:pt x="240944" y="2057400"/>
                  </a:lnTo>
                  <a:lnTo>
                    <a:pt x="275043" y="2108200"/>
                  </a:lnTo>
                  <a:lnTo>
                    <a:pt x="311886" y="2159000"/>
                  </a:lnTo>
                  <a:lnTo>
                    <a:pt x="351358" y="2222500"/>
                  </a:lnTo>
                  <a:lnTo>
                    <a:pt x="393395" y="2273300"/>
                  </a:lnTo>
                  <a:lnTo>
                    <a:pt x="437870" y="2311400"/>
                  </a:lnTo>
                  <a:lnTo>
                    <a:pt x="484733" y="2362200"/>
                  </a:lnTo>
                  <a:lnTo>
                    <a:pt x="533882" y="2413000"/>
                  </a:lnTo>
                  <a:lnTo>
                    <a:pt x="585216" y="2451100"/>
                  </a:lnTo>
                  <a:lnTo>
                    <a:pt x="638657" y="2489200"/>
                  </a:lnTo>
                  <a:lnTo>
                    <a:pt x="694143" y="2527300"/>
                  </a:lnTo>
                  <a:lnTo>
                    <a:pt x="751535" y="2565400"/>
                  </a:lnTo>
                  <a:lnTo>
                    <a:pt x="810768" y="2590800"/>
                  </a:lnTo>
                  <a:lnTo>
                    <a:pt x="871753" y="2628900"/>
                  </a:lnTo>
                  <a:lnTo>
                    <a:pt x="998613" y="2679700"/>
                  </a:lnTo>
                  <a:lnTo>
                    <a:pt x="1064387" y="2692400"/>
                  </a:lnTo>
                  <a:lnTo>
                    <a:pt x="1131443" y="2717800"/>
                  </a:lnTo>
                  <a:lnTo>
                    <a:pt x="1269492" y="2743200"/>
                  </a:lnTo>
                  <a:lnTo>
                    <a:pt x="1340231" y="2743200"/>
                  </a:lnTo>
                  <a:lnTo>
                    <a:pt x="1411986" y="2755900"/>
                  </a:lnTo>
                  <a:lnTo>
                    <a:pt x="1557528" y="2755900"/>
                  </a:lnTo>
                  <a:lnTo>
                    <a:pt x="1629283" y="2743200"/>
                  </a:lnTo>
                  <a:lnTo>
                    <a:pt x="1700022" y="2743200"/>
                  </a:lnTo>
                  <a:lnTo>
                    <a:pt x="1838071" y="2717800"/>
                  </a:lnTo>
                  <a:lnTo>
                    <a:pt x="1905127" y="2692400"/>
                  </a:lnTo>
                  <a:lnTo>
                    <a:pt x="1970786" y="2679700"/>
                  </a:lnTo>
                  <a:lnTo>
                    <a:pt x="2035048" y="2654300"/>
                  </a:lnTo>
                  <a:lnTo>
                    <a:pt x="2097659" y="2628900"/>
                  </a:lnTo>
                  <a:lnTo>
                    <a:pt x="2158619" y="2590800"/>
                  </a:lnTo>
                  <a:lnTo>
                    <a:pt x="2217801" y="2565400"/>
                  </a:lnTo>
                  <a:lnTo>
                    <a:pt x="2275205" y="2527300"/>
                  </a:lnTo>
                  <a:lnTo>
                    <a:pt x="2330704" y="2489200"/>
                  </a:lnTo>
                  <a:lnTo>
                    <a:pt x="2384044" y="2451100"/>
                  </a:lnTo>
                  <a:lnTo>
                    <a:pt x="2435352" y="2400300"/>
                  </a:lnTo>
                  <a:lnTo>
                    <a:pt x="2484501" y="2362200"/>
                  </a:lnTo>
                  <a:lnTo>
                    <a:pt x="2531364" y="2311400"/>
                  </a:lnTo>
                  <a:lnTo>
                    <a:pt x="2575814" y="2260600"/>
                  </a:lnTo>
                  <a:lnTo>
                    <a:pt x="2617851" y="2209800"/>
                  </a:lnTo>
                  <a:lnTo>
                    <a:pt x="2657221" y="2159000"/>
                  </a:lnTo>
                  <a:lnTo>
                    <a:pt x="2694051" y="2108200"/>
                  </a:lnTo>
                  <a:lnTo>
                    <a:pt x="2728087" y="2057400"/>
                  </a:lnTo>
                  <a:lnTo>
                    <a:pt x="2759329" y="1993900"/>
                  </a:lnTo>
                  <a:lnTo>
                    <a:pt x="2787777" y="1930400"/>
                  </a:lnTo>
                  <a:lnTo>
                    <a:pt x="2813050" y="1879600"/>
                  </a:lnTo>
                  <a:lnTo>
                    <a:pt x="2835275" y="1816100"/>
                  </a:lnTo>
                  <a:lnTo>
                    <a:pt x="2854325" y="1752600"/>
                  </a:lnTo>
                  <a:lnTo>
                    <a:pt x="2870200" y="1676400"/>
                  </a:lnTo>
                  <a:lnTo>
                    <a:pt x="2882646" y="1612900"/>
                  </a:lnTo>
                  <a:lnTo>
                    <a:pt x="2891536" y="1549400"/>
                  </a:lnTo>
                  <a:lnTo>
                    <a:pt x="2896997" y="1485900"/>
                  </a:lnTo>
                  <a:lnTo>
                    <a:pt x="2898775" y="1409700"/>
                  </a:lnTo>
                  <a:close/>
                </a:path>
                <a:path w="2968625" h="2819400">
                  <a:moveTo>
                    <a:pt x="2968625" y="1409700"/>
                  </a:moveTo>
                  <a:lnTo>
                    <a:pt x="2966593" y="1333500"/>
                  </a:lnTo>
                  <a:lnTo>
                    <a:pt x="2960751" y="1270000"/>
                  </a:lnTo>
                  <a:lnTo>
                    <a:pt x="2951099" y="1193800"/>
                  </a:lnTo>
                  <a:lnTo>
                    <a:pt x="2937764" y="1117600"/>
                  </a:lnTo>
                  <a:lnTo>
                    <a:pt x="2933700" y="1102106"/>
                  </a:lnTo>
                  <a:lnTo>
                    <a:pt x="2933700" y="1409700"/>
                  </a:lnTo>
                  <a:lnTo>
                    <a:pt x="2931922" y="1485900"/>
                  </a:lnTo>
                  <a:lnTo>
                    <a:pt x="2926334" y="1549400"/>
                  </a:lnTo>
                  <a:lnTo>
                    <a:pt x="2917190" y="1625600"/>
                  </a:lnTo>
                  <a:lnTo>
                    <a:pt x="2904490" y="1689100"/>
                  </a:lnTo>
                  <a:lnTo>
                    <a:pt x="2888234" y="1752600"/>
                  </a:lnTo>
                  <a:lnTo>
                    <a:pt x="2868803" y="1816100"/>
                  </a:lnTo>
                  <a:lnTo>
                    <a:pt x="2845943" y="1879600"/>
                  </a:lnTo>
                  <a:lnTo>
                    <a:pt x="2819908" y="1943100"/>
                  </a:lnTo>
                  <a:lnTo>
                    <a:pt x="2790952" y="2006600"/>
                  </a:lnTo>
                  <a:lnTo>
                    <a:pt x="2758821" y="2070100"/>
                  </a:lnTo>
                  <a:lnTo>
                    <a:pt x="2723896" y="2120900"/>
                  </a:lnTo>
                  <a:lnTo>
                    <a:pt x="2686177" y="2184400"/>
                  </a:lnTo>
                  <a:lnTo>
                    <a:pt x="2645791" y="2235200"/>
                  </a:lnTo>
                  <a:lnTo>
                    <a:pt x="2602738" y="2286000"/>
                  </a:lnTo>
                  <a:lnTo>
                    <a:pt x="2557145" y="2336800"/>
                  </a:lnTo>
                  <a:lnTo>
                    <a:pt x="2509139" y="2387600"/>
                  </a:lnTo>
                  <a:lnTo>
                    <a:pt x="2458847" y="2438400"/>
                  </a:lnTo>
                  <a:lnTo>
                    <a:pt x="2406269" y="2476500"/>
                  </a:lnTo>
                  <a:lnTo>
                    <a:pt x="2351532" y="2514600"/>
                  </a:lnTo>
                  <a:lnTo>
                    <a:pt x="2294763" y="2552700"/>
                  </a:lnTo>
                  <a:lnTo>
                    <a:pt x="2235962" y="2590800"/>
                  </a:lnTo>
                  <a:lnTo>
                    <a:pt x="2175383" y="2628900"/>
                  </a:lnTo>
                  <a:lnTo>
                    <a:pt x="2112899" y="2654300"/>
                  </a:lnTo>
                  <a:lnTo>
                    <a:pt x="2048764" y="2679700"/>
                  </a:lnTo>
                  <a:lnTo>
                    <a:pt x="1915795" y="2730500"/>
                  </a:lnTo>
                  <a:lnTo>
                    <a:pt x="1847088" y="2743200"/>
                  </a:lnTo>
                  <a:lnTo>
                    <a:pt x="1777111" y="2768600"/>
                  </a:lnTo>
                  <a:lnTo>
                    <a:pt x="1705864" y="2768600"/>
                  </a:lnTo>
                  <a:lnTo>
                    <a:pt x="1559941" y="2794000"/>
                  </a:lnTo>
                  <a:lnTo>
                    <a:pt x="1411224" y="2794000"/>
                  </a:lnTo>
                  <a:lnTo>
                    <a:pt x="1337691" y="2781300"/>
                  </a:lnTo>
                  <a:lnTo>
                    <a:pt x="1265301" y="2781300"/>
                  </a:lnTo>
                  <a:lnTo>
                    <a:pt x="1194054" y="2768600"/>
                  </a:lnTo>
                  <a:lnTo>
                    <a:pt x="1123950" y="2743200"/>
                  </a:lnTo>
                  <a:lnTo>
                    <a:pt x="1055243" y="2730500"/>
                  </a:lnTo>
                  <a:lnTo>
                    <a:pt x="922159" y="2679700"/>
                  </a:lnTo>
                  <a:lnTo>
                    <a:pt x="857961" y="2654300"/>
                  </a:lnTo>
                  <a:lnTo>
                    <a:pt x="795477" y="2628900"/>
                  </a:lnTo>
                  <a:lnTo>
                    <a:pt x="734783" y="2590800"/>
                  </a:lnTo>
                  <a:lnTo>
                    <a:pt x="675970" y="2552700"/>
                  </a:lnTo>
                  <a:lnTo>
                    <a:pt x="619125" y="2514600"/>
                  </a:lnTo>
                  <a:lnTo>
                    <a:pt x="564324" y="2476500"/>
                  </a:lnTo>
                  <a:lnTo>
                    <a:pt x="511695" y="2438400"/>
                  </a:lnTo>
                  <a:lnTo>
                    <a:pt x="461302" y="2387600"/>
                  </a:lnTo>
                  <a:lnTo>
                    <a:pt x="413219" y="2336800"/>
                  </a:lnTo>
                  <a:lnTo>
                    <a:pt x="367588" y="2286000"/>
                  </a:lnTo>
                  <a:lnTo>
                    <a:pt x="324459" y="2235200"/>
                  </a:lnTo>
                  <a:lnTo>
                    <a:pt x="283933" y="2184400"/>
                  </a:lnTo>
                  <a:lnTo>
                    <a:pt x="246113" y="2133600"/>
                  </a:lnTo>
                  <a:lnTo>
                    <a:pt x="211074" y="2070100"/>
                  </a:lnTo>
                  <a:lnTo>
                    <a:pt x="178930" y="2006600"/>
                  </a:lnTo>
                  <a:lnTo>
                    <a:pt x="149758" y="1955800"/>
                  </a:lnTo>
                  <a:lnTo>
                    <a:pt x="123659" y="1892300"/>
                  </a:lnTo>
                  <a:lnTo>
                    <a:pt x="100736" y="1828800"/>
                  </a:lnTo>
                  <a:lnTo>
                    <a:pt x="81064" y="1752600"/>
                  </a:lnTo>
                  <a:lnTo>
                    <a:pt x="64744" y="1689100"/>
                  </a:lnTo>
                  <a:lnTo>
                    <a:pt x="51879" y="1625600"/>
                  </a:lnTo>
                  <a:lnTo>
                    <a:pt x="42557" y="1549400"/>
                  </a:lnTo>
                  <a:lnTo>
                    <a:pt x="36868" y="1485900"/>
                  </a:lnTo>
                  <a:lnTo>
                    <a:pt x="34912" y="1409700"/>
                  </a:lnTo>
                  <a:lnTo>
                    <a:pt x="36715" y="1346200"/>
                  </a:lnTo>
                  <a:lnTo>
                    <a:pt x="42265" y="1270000"/>
                  </a:lnTo>
                  <a:lnTo>
                    <a:pt x="51447" y="1206500"/>
                  </a:lnTo>
                  <a:lnTo>
                    <a:pt x="64173" y="1130300"/>
                  </a:lnTo>
                  <a:lnTo>
                    <a:pt x="80352" y="1066800"/>
                  </a:lnTo>
                  <a:lnTo>
                    <a:pt x="99898" y="1003300"/>
                  </a:lnTo>
                  <a:lnTo>
                    <a:pt x="122694" y="939800"/>
                  </a:lnTo>
                  <a:lnTo>
                    <a:pt x="148678" y="876300"/>
                  </a:lnTo>
                  <a:lnTo>
                    <a:pt x="177736" y="812800"/>
                  </a:lnTo>
                  <a:lnTo>
                    <a:pt x="209778" y="749300"/>
                  </a:lnTo>
                  <a:lnTo>
                    <a:pt x="244716" y="698500"/>
                  </a:lnTo>
                  <a:lnTo>
                    <a:pt x="282448" y="635000"/>
                  </a:lnTo>
                  <a:lnTo>
                    <a:pt x="322884" y="584200"/>
                  </a:lnTo>
                  <a:lnTo>
                    <a:pt x="365925" y="533400"/>
                  </a:lnTo>
                  <a:lnTo>
                    <a:pt x="411492" y="482600"/>
                  </a:lnTo>
                  <a:lnTo>
                    <a:pt x="459486" y="431800"/>
                  </a:lnTo>
                  <a:lnTo>
                    <a:pt x="509816" y="393700"/>
                  </a:lnTo>
                  <a:lnTo>
                    <a:pt x="562381" y="342900"/>
                  </a:lnTo>
                  <a:lnTo>
                    <a:pt x="617118" y="304800"/>
                  </a:lnTo>
                  <a:lnTo>
                    <a:pt x="673900" y="266700"/>
                  </a:lnTo>
                  <a:lnTo>
                    <a:pt x="732650" y="228600"/>
                  </a:lnTo>
                  <a:lnTo>
                    <a:pt x="793292" y="203200"/>
                  </a:lnTo>
                  <a:lnTo>
                    <a:pt x="855713" y="165100"/>
                  </a:lnTo>
                  <a:lnTo>
                    <a:pt x="985596" y="114300"/>
                  </a:lnTo>
                  <a:lnTo>
                    <a:pt x="1052830" y="88900"/>
                  </a:lnTo>
                  <a:lnTo>
                    <a:pt x="1335151" y="38100"/>
                  </a:lnTo>
                  <a:lnTo>
                    <a:pt x="1408684" y="38100"/>
                  </a:lnTo>
                  <a:lnTo>
                    <a:pt x="1483106" y="25400"/>
                  </a:lnTo>
                  <a:lnTo>
                    <a:pt x="1557528" y="38100"/>
                  </a:lnTo>
                  <a:lnTo>
                    <a:pt x="1630934" y="38100"/>
                  </a:lnTo>
                  <a:lnTo>
                    <a:pt x="1913382" y="88900"/>
                  </a:lnTo>
                  <a:lnTo>
                    <a:pt x="1980692" y="114300"/>
                  </a:lnTo>
                  <a:lnTo>
                    <a:pt x="2110613" y="165100"/>
                  </a:lnTo>
                  <a:lnTo>
                    <a:pt x="2173097" y="203200"/>
                  </a:lnTo>
                  <a:lnTo>
                    <a:pt x="2233803" y="228600"/>
                  </a:lnTo>
                  <a:lnTo>
                    <a:pt x="2292731" y="266700"/>
                  </a:lnTo>
                  <a:lnTo>
                    <a:pt x="2349500" y="304800"/>
                  </a:lnTo>
                  <a:lnTo>
                    <a:pt x="2404364" y="342900"/>
                  </a:lnTo>
                  <a:lnTo>
                    <a:pt x="2456942" y="393700"/>
                  </a:lnTo>
                  <a:lnTo>
                    <a:pt x="2507361" y="431800"/>
                  </a:lnTo>
                  <a:lnTo>
                    <a:pt x="2555367" y="482600"/>
                  </a:lnTo>
                  <a:lnTo>
                    <a:pt x="2601087" y="533400"/>
                  </a:lnTo>
                  <a:lnTo>
                    <a:pt x="2644140" y="584200"/>
                  </a:lnTo>
                  <a:lnTo>
                    <a:pt x="2684653" y="635000"/>
                  </a:lnTo>
                  <a:lnTo>
                    <a:pt x="2722499" y="698500"/>
                  </a:lnTo>
                  <a:lnTo>
                    <a:pt x="2757551" y="749300"/>
                  </a:lnTo>
                  <a:lnTo>
                    <a:pt x="2789682" y="812800"/>
                  </a:lnTo>
                  <a:lnTo>
                    <a:pt x="2818892" y="876300"/>
                  </a:lnTo>
                  <a:lnTo>
                    <a:pt x="2844927" y="939800"/>
                  </a:lnTo>
                  <a:lnTo>
                    <a:pt x="2867914" y="1003300"/>
                  </a:lnTo>
                  <a:lnTo>
                    <a:pt x="2887599" y="1066800"/>
                  </a:lnTo>
                  <a:lnTo>
                    <a:pt x="2903855" y="1130300"/>
                  </a:lnTo>
                  <a:lnTo>
                    <a:pt x="2916809" y="1193800"/>
                  </a:lnTo>
                  <a:lnTo>
                    <a:pt x="2926080" y="1270000"/>
                  </a:lnTo>
                  <a:lnTo>
                    <a:pt x="2931795" y="1333500"/>
                  </a:lnTo>
                  <a:lnTo>
                    <a:pt x="2933700" y="1409700"/>
                  </a:lnTo>
                  <a:lnTo>
                    <a:pt x="2933700" y="1102106"/>
                  </a:lnTo>
                  <a:lnTo>
                    <a:pt x="2921000" y="1054100"/>
                  </a:lnTo>
                  <a:lnTo>
                    <a:pt x="2900807" y="990600"/>
                  </a:lnTo>
                  <a:lnTo>
                    <a:pt x="2877185" y="927100"/>
                  </a:lnTo>
                  <a:lnTo>
                    <a:pt x="2850388" y="850900"/>
                  </a:lnTo>
                  <a:lnTo>
                    <a:pt x="2820416" y="800100"/>
                  </a:lnTo>
                  <a:lnTo>
                    <a:pt x="2787396" y="736600"/>
                  </a:lnTo>
                  <a:lnTo>
                    <a:pt x="2751455" y="673100"/>
                  </a:lnTo>
                  <a:lnTo>
                    <a:pt x="2712720" y="622300"/>
                  </a:lnTo>
                  <a:lnTo>
                    <a:pt x="2671064" y="558800"/>
                  </a:lnTo>
                  <a:lnTo>
                    <a:pt x="2626868" y="508000"/>
                  </a:lnTo>
                  <a:lnTo>
                    <a:pt x="2580005" y="457200"/>
                  </a:lnTo>
                  <a:lnTo>
                    <a:pt x="2530729" y="406400"/>
                  </a:lnTo>
                  <a:lnTo>
                    <a:pt x="2479167" y="355600"/>
                  </a:lnTo>
                  <a:lnTo>
                    <a:pt x="2425192" y="317500"/>
                  </a:lnTo>
                  <a:lnTo>
                    <a:pt x="2369058" y="279400"/>
                  </a:lnTo>
                  <a:lnTo>
                    <a:pt x="2310892" y="241300"/>
                  </a:lnTo>
                  <a:lnTo>
                    <a:pt x="2250567" y="203200"/>
                  </a:lnTo>
                  <a:lnTo>
                    <a:pt x="2188464" y="165100"/>
                  </a:lnTo>
                  <a:lnTo>
                    <a:pt x="2124456" y="139700"/>
                  </a:lnTo>
                  <a:lnTo>
                    <a:pt x="2058797" y="101600"/>
                  </a:lnTo>
                  <a:lnTo>
                    <a:pt x="1991360" y="76200"/>
                  </a:lnTo>
                  <a:lnTo>
                    <a:pt x="1922526" y="63500"/>
                  </a:lnTo>
                  <a:lnTo>
                    <a:pt x="1852168" y="38100"/>
                  </a:lnTo>
                  <a:lnTo>
                    <a:pt x="1780413" y="25400"/>
                  </a:lnTo>
                  <a:lnTo>
                    <a:pt x="1633474" y="0"/>
                  </a:lnTo>
                  <a:lnTo>
                    <a:pt x="1331087" y="0"/>
                  </a:lnTo>
                  <a:lnTo>
                    <a:pt x="1112393" y="38100"/>
                  </a:lnTo>
                  <a:lnTo>
                    <a:pt x="973353" y="88900"/>
                  </a:lnTo>
                  <a:lnTo>
                    <a:pt x="906081" y="101600"/>
                  </a:lnTo>
                  <a:lnTo>
                    <a:pt x="840447" y="139700"/>
                  </a:lnTo>
                  <a:lnTo>
                    <a:pt x="776554" y="165100"/>
                  </a:lnTo>
                  <a:lnTo>
                    <a:pt x="714489" y="203200"/>
                  </a:lnTo>
                  <a:lnTo>
                    <a:pt x="654342" y="241300"/>
                  </a:lnTo>
                  <a:lnTo>
                    <a:pt x="596214" y="279400"/>
                  </a:lnTo>
                  <a:lnTo>
                    <a:pt x="540194" y="317500"/>
                  </a:lnTo>
                  <a:lnTo>
                    <a:pt x="486371" y="368300"/>
                  </a:lnTo>
                  <a:lnTo>
                    <a:pt x="434835" y="406400"/>
                  </a:lnTo>
                  <a:lnTo>
                    <a:pt x="385699" y="457200"/>
                  </a:lnTo>
                  <a:lnTo>
                    <a:pt x="339013" y="508000"/>
                  </a:lnTo>
                  <a:lnTo>
                    <a:pt x="294932" y="558800"/>
                  </a:lnTo>
                  <a:lnTo>
                    <a:pt x="253504" y="622300"/>
                  </a:lnTo>
                  <a:lnTo>
                    <a:pt x="214845" y="673100"/>
                  </a:lnTo>
                  <a:lnTo>
                    <a:pt x="179044" y="736600"/>
                  </a:lnTo>
                  <a:lnTo>
                    <a:pt x="146202" y="800100"/>
                  </a:lnTo>
                  <a:lnTo>
                    <a:pt x="116420" y="863600"/>
                  </a:lnTo>
                  <a:lnTo>
                    <a:pt x="89801" y="927100"/>
                  </a:lnTo>
                  <a:lnTo>
                    <a:pt x="66433" y="990600"/>
                  </a:lnTo>
                  <a:lnTo>
                    <a:pt x="46418" y="1054100"/>
                  </a:lnTo>
                  <a:lnTo>
                    <a:pt x="29857" y="1130300"/>
                  </a:lnTo>
                  <a:lnTo>
                    <a:pt x="16840" y="1193800"/>
                  </a:lnTo>
                  <a:lnTo>
                    <a:pt x="7467" y="1270000"/>
                  </a:lnTo>
                  <a:lnTo>
                    <a:pt x="1816" y="1346200"/>
                  </a:lnTo>
                  <a:lnTo>
                    <a:pt x="0" y="1409700"/>
                  </a:lnTo>
                  <a:lnTo>
                    <a:pt x="2070" y="1485900"/>
                  </a:lnTo>
                  <a:lnTo>
                    <a:pt x="7950" y="1562100"/>
                  </a:lnTo>
                  <a:lnTo>
                    <a:pt x="17576" y="1625600"/>
                  </a:lnTo>
                  <a:lnTo>
                    <a:pt x="30822" y="1701800"/>
                  </a:lnTo>
                  <a:lnTo>
                    <a:pt x="47599" y="1765300"/>
                  </a:lnTo>
                  <a:lnTo>
                    <a:pt x="67843" y="1828800"/>
                  </a:lnTo>
                  <a:lnTo>
                    <a:pt x="91414" y="1905000"/>
                  </a:lnTo>
                  <a:lnTo>
                    <a:pt x="118224" y="1968500"/>
                  </a:lnTo>
                  <a:lnTo>
                    <a:pt x="148196" y="2032000"/>
                  </a:lnTo>
                  <a:lnTo>
                    <a:pt x="181190" y="2082800"/>
                  </a:lnTo>
                  <a:lnTo>
                    <a:pt x="217157" y="2146300"/>
                  </a:lnTo>
                  <a:lnTo>
                    <a:pt x="255981" y="2209800"/>
                  </a:lnTo>
                  <a:lnTo>
                    <a:pt x="297548" y="2260600"/>
                  </a:lnTo>
                  <a:lnTo>
                    <a:pt x="341769" y="2311400"/>
                  </a:lnTo>
                  <a:lnTo>
                    <a:pt x="388581" y="2362200"/>
                  </a:lnTo>
                  <a:lnTo>
                    <a:pt x="437857" y="2413000"/>
                  </a:lnTo>
                  <a:lnTo>
                    <a:pt x="489496" y="2463800"/>
                  </a:lnTo>
                  <a:lnTo>
                    <a:pt x="543445" y="2501900"/>
                  </a:lnTo>
                  <a:lnTo>
                    <a:pt x="599579" y="2552700"/>
                  </a:lnTo>
                  <a:lnTo>
                    <a:pt x="657809" y="2590800"/>
                  </a:lnTo>
                  <a:lnTo>
                    <a:pt x="718045" y="2628900"/>
                  </a:lnTo>
                  <a:lnTo>
                    <a:pt x="780199" y="2654300"/>
                  </a:lnTo>
                  <a:lnTo>
                    <a:pt x="844194" y="2692400"/>
                  </a:lnTo>
                  <a:lnTo>
                    <a:pt x="909904" y="2717800"/>
                  </a:lnTo>
                  <a:lnTo>
                    <a:pt x="1046099" y="2768600"/>
                  </a:lnTo>
                  <a:lnTo>
                    <a:pt x="1335151" y="2819400"/>
                  </a:lnTo>
                  <a:lnTo>
                    <a:pt x="1637665" y="2819400"/>
                  </a:lnTo>
                  <a:lnTo>
                    <a:pt x="1784604" y="2794000"/>
                  </a:lnTo>
                  <a:lnTo>
                    <a:pt x="1856232" y="2781300"/>
                  </a:lnTo>
                  <a:lnTo>
                    <a:pt x="1926463" y="2755900"/>
                  </a:lnTo>
                  <a:lnTo>
                    <a:pt x="1995297" y="2743200"/>
                  </a:lnTo>
                  <a:lnTo>
                    <a:pt x="2128139" y="2692400"/>
                  </a:lnTo>
                  <a:lnTo>
                    <a:pt x="2192147" y="2654300"/>
                  </a:lnTo>
                  <a:lnTo>
                    <a:pt x="2254123" y="2616200"/>
                  </a:lnTo>
                  <a:lnTo>
                    <a:pt x="2314321" y="2578100"/>
                  </a:lnTo>
                  <a:lnTo>
                    <a:pt x="2372487" y="2540000"/>
                  </a:lnTo>
                  <a:lnTo>
                    <a:pt x="2428494" y="2501900"/>
                  </a:lnTo>
                  <a:lnTo>
                    <a:pt x="2482215" y="2463800"/>
                  </a:lnTo>
                  <a:lnTo>
                    <a:pt x="2533777" y="2413000"/>
                  </a:lnTo>
                  <a:lnTo>
                    <a:pt x="2582926" y="2362200"/>
                  </a:lnTo>
                  <a:lnTo>
                    <a:pt x="2629662" y="2311400"/>
                  </a:lnTo>
                  <a:lnTo>
                    <a:pt x="2673731" y="2260600"/>
                  </a:lnTo>
                  <a:lnTo>
                    <a:pt x="2715133" y="2197100"/>
                  </a:lnTo>
                  <a:lnTo>
                    <a:pt x="2753741" y="2146300"/>
                  </a:lnTo>
                  <a:lnTo>
                    <a:pt x="2789555" y="2082800"/>
                  </a:lnTo>
                  <a:lnTo>
                    <a:pt x="2822448" y="2019300"/>
                  </a:lnTo>
                  <a:lnTo>
                    <a:pt x="2852166" y="1955800"/>
                  </a:lnTo>
                  <a:lnTo>
                    <a:pt x="2878836" y="1892300"/>
                  </a:lnTo>
                  <a:lnTo>
                    <a:pt x="2902204" y="1828800"/>
                  </a:lnTo>
                  <a:lnTo>
                    <a:pt x="2922270" y="1765300"/>
                  </a:lnTo>
                  <a:lnTo>
                    <a:pt x="2938780" y="1689100"/>
                  </a:lnTo>
                  <a:lnTo>
                    <a:pt x="2951861" y="1625600"/>
                  </a:lnTo>
                  <a:lnTo>
                    <a:pt x="2961132" y="1549400"/>
                  </a:lnTo>
                  <a:lnTo>
                    <a:pt x="2966847" y="1485900"/>
                  </a:lnTo>
                  <a:lnTo>
                    <a:pt x="2968625" y="1409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54151" y="4163695"/>
            <a:ext cx="1751330" cy="198945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marR="5080" algn="ctr">
              <a:lnSpc>
                <a:spcPct val="92000"/>
              </a:lnSpc>
              <a:spcBef>
                <a:spcPts val="370"/>
              </a:spcBef>
            </a:pPr>
            <a:r>
              <a:rPr sz="2750" b="1" dirty="0">
                <a:solidFill>
                  <a:srgbClr val="001F5F"/>
                </a:solidFill>
                <a:latin typeface="Cambria"/>
                <a:cs typeface="Cambria"/>
              </a:rPr>
              <a:t>WHY</a:t>
            </a:r>
            <a:r>
              <a:rPr sz="2750" b="1" spc="-4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750" b="1" spc="-25" dirty="0">
                <a:solidFill>
                  <a:srgbClr val="001F5F"/>
                </a:solidFill>
                <a:latin typeface="Cambria"/>
                <a:cs typeface="Cambria"/>
              </a:rPr>
              <a:t>DO </a:t>
            </a:r>
            <a:r>
              <a:rPr sz="2750" b="1" dirty="0">
                <a:solidFill>
                  <a:srgbClr val="001F5F"/>
                </a:solidFill>
                <a:latin typeface="Cambria"/>
                <a:cs typeface="Cambria"/>
              </a:rPr>
              <a:t>YOU</a:t>
            </a:r>
            <a:r>
              <a:rPr sz="2750" b="1" spc="10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750" b="1" spc="-20" dirty="0">
                <a:solidFill>
                  <a:srgbClr val="001F5F"/>
                </a:solidFill>
                <a:latin typeface="Cambria"/>
                <a:cs typeface="Cambria"/>
              </a:rPr>
              <a:t>NEED </a:t>
            </a:r>
            <a:r>
              <a:rPr sz="2750" b="1" spc="-85" dirty="0">
                <a:solidFill>
                  <a:srgbClr val="001F5F"/>
                </a:solidFill>
                <a:latin typeface="Cambria"/>
                <a:cs typeface="Cambria"/>
              </a:rPr>
              <a:t>TO</a:t>
            </a:r>
            <a:r>
              <a:rPr sz="2750" b="1" spc="-19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750" b="1" spc="-20" dirty="0">
                <a:solidFill>
                  <a:srgbClr val="001F5F"/>
                </a:solidFill>
                <a:latin typeface="Cambria"/>
                <a:cs typeface="Cambria"/>
              </a:rPr>
              <a:t>BEIN </a:t>
            </a:r>
            <a:r>
              <a:rPr sz="2750" b="1" spc="-60" dirty="0">
                <a:solidFill>
                  <a:srgbClr val="001F5F"/>
                </a:solidFill>
                <a:latin typeface="Cambria"/>
                <a:cs typeface="Cambria"/>
              </a:rPr>
              <a:t>THIS</a:t>
            </a:r>
            <a:r>
              <a:rPr sz="2750" b="1" spc="-8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750" b="1" spc="-90" dirty="0">
                <a:solidFill>
                  <a:srgbClr val="001F5F"/>
                </a:solidFill>
                <a:latin typeface="Cambria"/>
                <a:cs typeface="Cambria"/>
              </a:rPr>
              <a:t>MEGA </a:t>
            </a:r>
            <a:r>
              <a:rPr sz="2750" b="1" spc="-10" dirty="0">
                <a:solidFill>
                  <a:srgbClr val="001F5F"/>
                </a:solidFill>
                <a:latin typeface="Cambria"/>
                <a:cs typeface="Cambria"/>
              </a:rPr>
              <a:t>PROJECT?</a:t>
            </a:r>
            <a:endParaRPr sz="2750">
              <a:latin typeface="Cambria"/>
              <a:cs typeface="Cambria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80815" y="252983"/>
            <a:ext cx="8412480" cy="606552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103878" y="4251147"/>
            <a:ext cx="1196340" cy="1473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2545"/>
              </a:lnSpc>
              <a:spcBef>
                <a:spcPts val="95"/>
              </a:spcBef>
            </a:pPr>
            <a:r>
              <a:rPr sz="2500" dirty="0">
                <a:solidFill>
                  <a:srgbClr val="001F5F"/>
                </a:solidFill>
                <a:latin typeface="Georgia"/>
                <a:cs typeface="Georgia"/>
              </a:rPr>
              <a:t>I</a:t>
            </a:r>
            <a:r>
              <a:rPr sz="2500" spc="-135" dirty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sz="2500" spc="-130" dirty="0">
                <a:solidFill>
                  <a:srgbClr val="001F5F"/>
                </a:solidFill>
                <a:latin typeface="Georgia"/>
                <a:cs typeface="Georgia"/>
              </a:rPr>
              <a:t>want</a:t>
            </a:r>
            <a:r>
              <a:rPr sz="2500" spc="15" dirty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sz="2500" spc="-25" dirty="0">
                <a:solidFill>
                  <a:srgbClr val="001F5F"/>
                </a:solidFill>
                <a:latin typeface="Georgia"/>
                <a:cs typeface="Georgia"/>
              </a:rPr>
              <a:t>to</a:t>
            </a:r>
            <a:endParaRPr sz="2500">
              <a:latin typeface="Georgia"/>
              <a:cs typeface="Georgia"/>
            </a:endParaRPr>
          </a:p>
          <a:p>
            <a:pPr marL="635" algn="ctr">
              <a:lnSpc>
                <a:spcPts val="2100"/>
              </a:lnSpc>
            </a:pPr>
            <a:r>
              <a:rPr sz="2500" spc="-10" dirty="0">
                <a:solidFill>
                  <a:srgbClr val="001F5F"/>
                </a:solidFill>
                <a:latin typeface="Georgia"/>
                <a:cs typeface="Georgia"/>
              </a:rPr>
              <a:t>venture</a:t>
            </a:r>
            <a:endParaRPr sz="2500">
              <a:latin typeface="Georgia"/>
              <a:cs typeface="Georgia"/>
            </a:endParaRPr>
          </a:p>
          <a:p>
            <a:pPr marL="10795" algn="ctr">
              <a:lnSpc>
                <a:spcPts val="2100"/>
              </a:lnSpc>
            </a:pPr>
            <a:r>
              <a:rPr sz="2500" spc="-25" dirty="0">
                <a:solidFill>
                  <a:srgbClr val="001F5F"/>
                </a:solidFill>
                <a:latin typeface="Georgia"/>
                <a:cs typeface="Georgia"/>
              </a:rPr>
              <a:t>new</a:t>
            </a:r>
            <a:endParaRPr sz="2500">
              <a:latin typeface="Georgia"/>
              <a:cs typeface="Georgia"/>
            </a:endParaRPr>
          </a:p>
          <a:p>
            <a:pPr marL="76200" marR="66040" algn="ctr">
              <a:lnSpc>
                <a:spcPct val="70500"/>
              </a:lnSpc>
              <a:spcBef>
                <a:spcPts val="430"/>
              </a:spcBef>
            </a:pPr>
            <a:r>
              <a:rPr sz="2500" spc="-75" dirty="0">
                <a:solidFill>
                  <a:srgbClr val="001F5F"/>
                </a:solidFill>
                <a:latin typeface="Georgia"/>
                <a:cs typeface="Georgia"/>
              </a:rPr>
              <a:t>product </a:t>
            </a:r>
            <a:r>
              <a:rPr sz="2500" spc="-20" dirty="0">
                <a:solidFill>
                  <a:srgbClr val="001F5F"/>
                </a:solidFill>
                <a:latin typeface="Georgia"/>
                <a:cs typeface="Georgia"/>
              </a:rPr>
              <a:t>line</a:t>
            </a:r>
            <a:endParaRPr sz="2500">
              <a:latin typeface="Georgia"/>
              <a:cs typeface="Georg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23101" y="2736341"/>
            <a:ext cx="1572260" cy="155194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 indent="-1270" algn="ctr">
              <a:lnSpc>
                <a:spcPct val="90200"/>
              </a:lnSpc>
              <a:spcBef>
                <a:spcPts val="430"/>
              </a:spcBef>
            </a:pPr>
            <a:r>
              <a:rPr sz="2700" dirty="0">
                <a:solidFill>
                  <a:srgbClr val="001F5F"/>
                </a:solidFill>
                <a:latin typeface="Georgia"/>
                <a:cs typeface="Georgia"/>
              </a:rPr>
              <a:t>I</a:t>
            </a:r>
            <a:r>
              <a:rPr sz="2700" spc="-135" dirty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sz="2700" spc="-100" dirty="0">
                <a:solidFill>
                  <a:srgbClr val="001F5F"/>
                </a:solidFill>
                <a:latin typeface="Georgia"/>
                <a:cs typeface="Georgia"/>
              </a:rPr>
              <a:t>want</a:t>
            </a:r>
            <a:r>
              <a:rPr sz="2700" spc="-160" dirty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sz="2700" spc="-25" dirty="0">
                <a:solidFill>
                  <a:srgbClr val="001F5F"/>
                </a:solidFill>
                <a:latin typeface="Georgia"/>
                <a:cs typeface="Georgia"/>
              </a:rPr>
              <a:t>to </a:t>
            </a:r>
            <a:r>
              <a:rPr sz="2700" spc="-95" dirty="0">
                <a:solidFill>
                  <a:srgbClr val="001F5F"/>
                </a:solidFill>
                <a:latin typeface="Georgia"/>
                <a:cs typeface="Georgia"/>
              </a:rPr>
              <a:t>move</a:t>
            </a:r>
            <a:r>
              <a:rPr sz="2700" spc="-145" dirty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sz="2700" spc="-25" dirty="0">
                <a:solidFill>
                  <a:srgbClr val="001F5F"/>
                </a:solidFill>
                <a:latin typeface="Georgia"/>
                <a:cs typeface="Georgia"/>
              </a:rPr>
              <a:t>to </a:t>
            </a:r>
            <a:r>
              <a:rPr sz="2700" spc="-80" dirty="0">
                <a:solidFill>
                  <a:srgbClr val="001F5F"/>
                </a:solidFill>
                <a:latin typeface="Georgia"/>
                <a:cs typeface="Georgia"/>
              </a:rPr>
              <a:t>new</a:t>
            </a:r>
            <a:r>
              <a:rPr sz="2700" spc="-145" dirty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sz="2700" spc="-25" dirty="0">
                <a:solidFill>
                  <a:srgbClr val="001F5F"/>
                </a:solidFill>
                <a:latin typeface="Georgia"/>
                <a:cs typeface="Georgia"/>
              </a:rPr>
              <a:t>better </a:t>
            </a:r>
            <a:r>
              <a:rPr sz="2700" spc="-10" dirty="0">
                <a:solidFill>
                  <a:srgbClr val="001F5F"/>
                </a:solidFill>
                <a:latin typeface="Georgia"/>
                <a:cs typeface="Georgia"/>
              </a:rPr>
              <a:t>location</a:t>
            </a:r>
            <a:endParaRPr sz="2700">
              <a:latin typeface="Georgia"/>
              <a:cs typeface="Georgi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9364471" y="530174"/>
            <a:ext cx="1835785" cy="236918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065" marR="5080" indent="-8255" algn="ctr">
              <a:lnSpc>
                <a:spcPct val="90000"/>
              </a:lnSpc>
              <a:spcBef>
                <a:spcPts val="445"/>
              </a:spcBef>
            </a:pPr>
            <a:r>
              <a:rPr sz="2800" b="0" dirty="0">
                <a:solidFill>
                  <a:srgbClr val="001F5F"/>
                </a:solidFill>
                <a:latin typeface="Georgia"/>
                <a:cs typeface="Georgia"/>
              </a:rPr>
              <a:t>I</a:t>
            </a:r>
            <a:r>
              <a:rPr sz="2800" b="0" spc="-130" dirty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sz="2800" b="0" spc="-120" dirty="0">
                <a:solidFill>
                  <a:srgbClr val="001F5F"/>
                </a:solidFill>
                <a:latin typeface="Georgia"/>
                <a:cs typeface="Georgia"/>
              </a:rPr>
              <a:t>want</a:t>
            </a:r>
            <a:r>
              <a:rPr sz="2800" b="0" spc="-114" dirty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sz="2800" b="0" spc="-25" dirty="0">
                <a:solidFill>
                  <a:srgbClr val="001F5F"/>
                </a:solidFill>
                <a:latin typeface="Georgia"/>
                <a:cs typeface="Georgia"/>
              </a:rPr>
              <a:t>to </a:t>
            </a:r>
            <a:r>
              <a:rPr sz="2800" b="0" spc="-10" dirty="0">
                <a:solidFill>
                  <a:srgbClr val="001F5F"/>
                </a:solidFill>
                <a:latin typeface="Georgia"/>
                <a:cs typeface="Georgia"/>
              </a:rPr>
              <a:t>expand </a:t>
            </a:r>
            <a:r>
              <a:rPr sz="2800" b="0" spc="-70" dirty="0">
                <a:solidFill>
                  <a:srgbClr val="001F5F"/>
                </a:solidFill>
                <a:latin typeface="Georgia"/>
                <a:cs typeface="Georgia"/>
              </a:rPr>
              <a:t>without</a:t>
            </a:r>
            <a:r>
              <a:rPr sz="2800" b="0" spc="-45" dirty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sz="2800" b="0" spc="-50" dirty="0">
                <a:solidFill>
                  <a:srgbClr val="001F5F"/>
                </a:solidFill>
                <a:latin typeface="Georgia"/>
                <a:cs typeface="Georgia"/>
              </a:rPr>
              <a:t>risk </a:t>
            </a:r>
            <a:r>
              <a:rPr sz="2800" b="0" spc="-10" dirty="0">
                <a:solidFill>
                  <a:srgbClr val="001F5F"/>
                </a:solidFill>
                <a:latin typeface="Georgia"/>
                <a:cs typeface="Georgia"/>
              </a:rPr>
              <a:t>myself</a:t>
            </a:r>
            <a:endParaRPr sz="2800">
              <a:latin typeface="Georgia"/>
              <a:cs typeface="Georgia"/>
            </a:endParaRPr>
          </a:p>
          <a:p>
            <a:pPr marL="82550" marR="90805" indent="26670" algn="ctr">
              <a:lnSpc>
                <a:spcPts val="3000"/>
              </a:lnSpc>
              <a:spcBef>
                <a:spcPts val="40"/>
              </a:spcBef>
            </a:pPr>
            <a:r>
              <a:rPr sz="2800" b="0" spc="-80" dirty="0">
                <a:solidFill>
                  <a:srgbClr val="001F5F"/>
                </a:solidFill>
                <a:latin typeface="Georgia"/>
                <a:cs typeface="Georgia"/>
              </a:rPr>
              <a:t>from</a:t>
            </a:r>
            <a:r>
              <a:rPr sz="2800" b="0" spc="-100" dirty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sz="2800" b="0" spc="-25" dirty="0">
                <a:solidFill>
                  <a:srgbClr val="001F5F"/>
                </a:solidFill>
                <a:latin typeface="Georgia"/>
                <a:cs typeface="Georgia"/>
              </a:rPr>
              <a:t>new </a:t>
            </a:r>
            <a:r>
              <a:rPr sz="2800" b="0" spc="-90" dirty="0">
                <a:solidFill>
                  <a:srgbClr val="001F5F"/>
                </a:solidFill>
                <a:latin typeface="Georgia"/>
                <a:cs typeface="Georgia"/>
              </a:rPr>
              <a:t>investment</a:t>
            </a:r>
            <a:endParaRPr sz="2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6736" y="4800600"/>
            <a:ext cx="1429512" cy="47548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30960" y="2241042"/>
            <a:ext cx="10364470" cy="742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700" spc="-495" dirty="0">
                <a:solidFill>
                  <a:srgbClr val="001F5F"/>
                </a:solidFill>
              </a:rPr>
              <a:t>A</a:t>
            </a:r>
            <a:r>
              <a:rPr sz="4700" spc="-700" dirty="0">
                <a:solidFill>
                  <a:srgbClr val="001F5F"/>
                </a:solidFill>
              </a:rPr>
              <a:t>m</a:t>
            </a:r>
            <a:r>
              <a:rPr sz="4700" spc="-340" dirty="0">
                <a:solidFill>
                  <a:srgbClr val="001F5F"/>
                </a:solidFill>
              </a:rPr>
              <a:t>e</a:t>
            </a:r>
            <a:r>
              <a:rPr sz="4700" spc="-350" dirty="0">
                <a:solidFill>
                  <a:srgbClr val="001F5F"/>
                </a:solidFill>
              </a:rPr>
              <a:t>l</a:t>
            </a:r>
            <a:r>
              <a:rPr sz="4700" dirty="0">
                <a:solidFill>
                  <a:srgbClr val="001F5F"/>
                </a:solidFill>
              </a:rPr>
              <a:t>l</a:t>
            </a:r>
            <a:r>
              <a:rPr sz="4700" spc="-305" dirty="0">
                <a:solidFill>
                  <a:srgbClr val="001F5F"/>
                </a:solidFill>
              </a:rPr>
              <a:t> </a:t>
            </a:r>
            <a:r>
              <a:rPr sz="4700" spc="-630" dirty="0">
                <a:solidFill>
                  <a:srgbClr val="001F5F"/>
                </a:solidFill>
              </a:rPr>
              <a:t>I</a:t>
            </a:r>
            <a:r>
              <a:rPr sz="4700" spc="-615" dirty="0">
                <a:solidFill>
                  <a:srgbClr val="001F5F"/>
                </a:solidFill>
              </a:rPr>
              <a:t>n</a:t>
            </a:r>
            <a:r>
              <a:rPr sz="4700" spc="-605" dirty="0">
                <a:solidFill>
                  <a:srgbClr val="001F5F"/>
                </a:solidFill>
              </a:rPr>
              <a:t>d</a:t>
            </a:r>
            <a:r>
              <a:rPr sz="4700" spc="-595" dirty="0">
                <a:solidFill>
                  <a:srgbClr val="001F5F"/>
                </a:solidFill>
              </a:rPr>
              <a:t>u</a:t>
            </a:r>
            <a:r>
              <a:rPr sz="4700" spc="-535" dirty="0">
                <a:solidFill>
                  <a:srgbClr val="001F5F"/>
                </a:solidFill>
              </a:rPr>
              <a:t>s</a:t>
            </a:r>
            <a:r>
              <a:rPr sz="4700" spc="-125" dirty="0">
                <a:solidFill>
                  <a:srgbClr val="001F5F"/>
                </a:solidFill>
              </a:rPr>
              <a:t>t</a:t>
            </a:r>
            <a:r>
              <a:rPr sz="4700" spc="-490" dirty="0">
                <a:solidFill>
                  <a:srgbClr val="001F5F"/>
                </a:solidFill>
              </a:rPr>
              <a:t>r</a:t>
            </a:r>
            <a:r>
              <a:rPr sz="4700" spc="-495" dirty="0">
                <a:solidFill>
                  <a:srgbClr val="001F5F"/>
                </a:solidFill>
              </a:rPr>
              <a:t>i</a:t>
            </a:r>
            <a:r>
              <a:rPr sz="4700" spc="-480" dirty="0">
                <a:solidFill>
                  <a:srgbClr val="001F5F"/>
                </a:solidFill>
              </a:rPr>
              <a:t>a</a:t>
            </a:r>
            <a:r>
              <a:rPr sz="4700" spc="-5" dirty="0">
                <a:solidFill>
                  <a:srgbClr val="001F5F"/>
                </a:solidFill>
              </a:rPr>
              <a:t>l</a:t>
            </a:r>
            <a:r>
              <a:rPr sz="4700" spc="-459" dirty="0">
                <a:solidFill>
                  <a:srgbClr val="001F5F"/>
                </a:solidFill>
              </a:rPr>
              <a:t> </a:t>
            </a:r>
            <a:r>
              <a:rPr sz="4700" spc="-950" dirty="0">
                <a:solidFill>
                  <a:srgbClr val="001F5F"/>
                </a:solidFill>
              </a:rPr>
              <a:t>V</a:t>
            </a:r>
            <a:r>
              <a:rPr sz="4700" spc="-475" dirty="0">
                <a:solidFill>
                  <a:srgbClr val="001F5F"/>
                </a:solidFill>
              </a:rPr>
              <a:t>en</a:t>
            </a:r>
            <a:r>
              <a:rPr sz="4700" spc="-305" dirty="0">
                <a:solidFill>
                  <a:srgbClr val="001F5F"/>
                </a:solidFill>
              </a:rPr>
              <a:t>t</a:t>
            </a:r>
            <a:r>
              <a:rPr sz="4700" spc="-655" dirty="0">
                <a:solidFill>
                  <a:srgbClr val="001F5F"/>
                </a:solidFill>
              </a:rPr>
              <a:t>u</a:t>
            </a:r>
            <a:r>
              <a:rPr sz="4700" spc="-700" dirty="0">
                <a:solidFill>
                  <a:srgbClr val="001F5F"/>
                </a:solidFill>
              </a:rPr>
              <a:t>r</a:t>
            </a:r>
            <a:r>
              <a:rPr sz="4700" spc="-570" dirty="0">
                <a:solidFill>
                  <a:srgbClr val="001F5F"/>
                </a:solidFill>
              </a:rPr>
              <a:t>e</a:t>
            </a:r>
            <a:r>
              <a:rPr sz="4700" spc="-15" dirty="0">
                <a:solidFill>
                  <a:srgbClr val="001F5F"/>
                </a:solidFill>
              </a:rPr>
              <a:t>s</a:t>
            </a:r>
            <a:r>
              <a:rPr sz="4700" spc="-575" dirty="0">
                <a:solidFill>
                  <a:srgbClr val="001F5F"/>
                </a:solidFill>
              </a:rPr>
              <a:t> </a:t>
            </a:r>
            <a:r>
              <a:rPr sz="4700" spc="-555" dirty="0">
                <a:solidFill>
                  <a:srgbClr val="001F5F"/>
                </a:solidFill>
              </a:rPr>
              <a:t>I</a:t>
            </a:r>
            <a:r>
              <a:rPr sz="4700" spc="-540" dirty="0">
                <a:solidFill>
                  <a:srgbClr val="001F5F"/>
                </a:solidFill>
              </a:rPr>
              <a:t>n</a:t>
            </a:r>
            <a:r>
              <a:rPr sz="4700" spc="-535" dirty="0">
                <a:solidFill>
                  <a:srgbClr val="001F5F"/>
                </a:solidFill>
              </a:rPr>
              <a:t>d</a:t>
            </a:r>
            <a:r>
              <a:rPr sz="4700" spc="-540" dirty="0">
                <a:solidFill>
                  <a:srgbClr val="001F5F"/>
                </a:solidFill>
              </a:rPr>
              <a:t>i</a:t>
            </a:r>
            <a:r>
              <a:rPr sz="4700" spc="-5" dirty="0">
                <a:solidFill>
                  <a:srgbClr val="001F5F"/>
                </a:solidFill>
              </a:rPr>
              <a:t>a</a:t>
            </a:r>
            <a:r>
              <a:rPr sz="4700" spc="-550" dirty="0">
                <a:solidFill>
                  <a:srgbClr val="001F5F"/>
                </a:solidFill>
              </a:rPr>
              <a:t> </a:t>
            </a:r>
            <a:r>
              <a:rPr sz="4700" spc="-640" dirty="0">
                <a:solidFill>
                  <a:srgbClr val="001F5F"/>
                </a:solidFill>
              </a:rPr>
              <a:t>P</a:t>
            </a:r>
            <a:r>
              <a:rPr sz="4700" spc="-190" dirty="0">
                <a:solidFill>
                  <a:srgbClr val="001F5F"/>
                </a:solidFill>
              </a:rPr>
              <a:t>v</a:t>
            </a:r>
            <a:r>
              <a:rPr sz="4700" spc="-130" dirty="0">
                <a:solidFill>
                  <a:srgbClr val="001F5F"/>
                </a:solidFill>
              </a:rPr>
              <a:t>t</a:t>
            </a:r>
            <a:r>
              <a:rPr sz="4700" spc="-15" dirty="0">
                <a:solidFill>
                  <a:srgbClr val="001F5F"/>
                </a:solidFill>
              </a:rPr>
              <a:t>.</a:t>
            </a:r>
            <a:r>
              <a:rPr sz="4700" spc="-625" dirty="0">
                <a:solidFill>
                  <a:srgbClr val="001F5F"/>
                </a:solidFill>
              </a:rPr>
              <a:t> </a:t>
            </a:r>
            <a:r>
              <a:rPr sz="4700" spc="-505" dirty="0">
                <a:solidFill>
                  <a:srgbClr val="001F5F"/>
                </a:solidFill>
              </a:rPr>
              <a:t>Ltd.</a:t>
            </a:r>
            <a:endParaRPr sz="4700"/>
          </a:p>
        </p:txBody>
      </p:sp>
      <p:sp>
        <p:nvSpPr>
          <p:cNvPr id="4" name="object 4"/>
          <p:cNvSpPr txBox="1"/>
          <p:nvPr/>
        </p:nvSpPr>
        <p:spPr>
          <a:xfrm>
            <a:off x="995273" y="5357876"/>
            <a:ext cx="185928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45" dirty="0">
                <a:solidFill>
                  <a:srgbClr val="1F3863"/>
                </a:solidFill>
                <a:latin typeface="Cambria"/>
                <a:cs typeface="Cambria"/>
              </a:rPr>
              <a:t>Design</a:t>
            </a:r>
            <a:r>
              <a:rPr sz="1750" b="1" spc="-55" dirty="0">
                <a:solidFill>
                  <a:srgbClr val="1F3863"/>
                </a:solidFill>
                <a:latin typeface="Cambria"/>
                <a:cs typeface="Cambria"/>
              </a:rPr>
              <a:t> </a:t>
            </a:r>
            <a:r>
              <a:rPr sz="1750" b="1" spc="-60" dirty="0">
                <a:solidFill>
                  <a:srgbClr val="1F3863"/>
                </a:solidFill>
                <a:latin typeface="Cambria"/>
                <a:cs typeface="Cambria"/>
              </a:rPr>
              <a:t>Consultants</a:t>
            </a:r>
            <a:endParaRPr sz="175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66891" y="3993845"/>
            <a:ext cx="48323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solidFill>
                  <a:srgbClr val="001F5F"/>
                </a:solidFill>
                <a:latin typeface="Georgia"/>
                <a:cs typeface="Georgia"/>
              </a:rPr>
              <a:t>PMC</a:t>
            </a:r>
            <a:endParaRPr sz="1800">
              <a:latin typeface="Georgia"/>
              <a:cs typeface="Georgia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51703" y="1399032"/>
            <a:ext cx="1405127" cy="115519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35879" y="4565903"/>
            <a:ext cx="1648968" cy="94488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625710" y="3993845"/>
            <a:ext cx="5353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95" dirty="0">
                <a:solidFill>
                  <a:srgbClr val="001F5F"/>
                </a:solidFill>
                <a:latin typeface="Georgia"/>
                <a:cs typeface="Georgia"/>
              </a:rPr>
              <a:t>EP</a:t>
            </a:r>
            <a:r>
              <a:rPr sz="1800" spc="-65" dirty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sz="1800" spc="-50" dirty="0">
                <a:solidFill>
                  <a:srgbClr val="001F5F"/>
                </a:solidFill>
                <a:latin typeface="Georgia"/>
                <a:cs typeface="Georgia"/>
              </a:rPr>
              <a:t>C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13814" y="4101210"/>
            <a:ext cx="1240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solidFill>
                  <a:srgbClr val="001F5F"/>
                </a:solidFill>
                <a:latin typeface="Georgia"/>
                <a:cs typeface="Georgia"/>
              </a:rPr>
              <a:t>ARCHITECT</a:t>
            </a:r>
            <a:endParaRPr sz="1800">
              <a:latin typeface="Georgia"/>
              <a:cs typeface="Georgi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095231" y="4614671"/>
            <a:ext cx="1844039" cy="847343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979289" y="905383"/>
            <a:ext cx="21558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35" dirty="0">
                <a:solidFill>
                  <a:srgbClr val="001F5F"/>
                </a:solidFill>
                <a:latin typeface="Georgia"/>
                <a:cs typeface="Georgia"/>
              </a:rPr>
              <a:t>MASTER</a:t>
            </a:r>
            <a:r>
              <a:rPr sz="1800" spc="40" dirty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sz="1800" spc="-135" dirty="0">
                <a:solidFill>
                  <a:srgbClr val="001F5F"/>
                </a:solidFill>
                <a:latin typeface="Georgia"/>
                <a:cs typeface="Georgia"/>
              </a:rPr>
              <a:t>DEVELOPER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8772" y="874598"/>
            <a:ext cx="4300220" cy="4464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750" spc="-45" dirty="0">
                <a:solidFill>
                  <a:srgbClr val="001F5F"/>
                </a:solidFill>
                <a:latin typeface="Cambria"/>
                <a:cs typeface="Cambria"/>
              </a:rPr>
              <a:t>CONFIDERATION</a:t>
            </a:r>
            <a:r>
              <a:rPr sz="2750" spc="-7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750" spc="-10" dirty="0">
                <a:solidFill>
                  <a:srgbClr val="001F5F"/>
                </a:solidFill>
                <a:latin typeface="Cambria"/>
                <a:cs typeface="Cambria"/>
              </a:rPr>
              <a:t>PARTNER</a:t>
            </a:r>
            <a:endParaRPr sz="2750">
              <a:latin typeface="Cambria"/>
              <a:cs typeface="Cambr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25623" y="2011679"/>
            <a:ext cx="2234183" cy="90220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87768" y="2051304"/>
            <a:ext cx="2578607" cy="78943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909624" y="3759149"/>
            <a:ext cx="40824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1F5F"/>
                </a:solidFill>
                <a:latin typeface="Cambria"/>
                <a:cs typeface="Cambria"/>
              </a:rPr>
              <a:t>MEDIA</a:t>
            </a:r>
            <a:r>
              <a:rPr sz="2400" spc="-7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001F5F"/>
                </a:solidFill>
                <a:latin typeface="Cambria"/>
                <a:cs typeface="Cambria"/>
              </a:rPr>
              <a:t>&amp;</a:t>
            </a:r>
            <a:r>
              <a:rPr sz="2400" spc="-10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001F5F"/>
                </a:solidFill>
                <a:latin typeface="Cambria"/>
                <a:cs typeface="Cambria"/>
              </a:rPr>
              <a:t>MAGAZINE</a:t>
            </a:r>
            <a:r>
              <a:rPr sz="2400" spc="3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mbria"/>
                <a:cs typeface="Cambria"/>
              </a:rPr>
              <a:t>PARTNER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11694" y="3783533"/>
            <a:ext cx="37344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49605" algn="l"/>
              </a:tabLst>
            </a:pPr>
            <a:r>
              <a:rPr sz="2400" spc="-25" dirty="0">
                <a:solidFill>
                  <a:srgbClr val="001F5F"/>
                </a:solidFill>
                <a:latin typeface="Cambria"/>
                <a:cs typeface="Cambria"/>
              </a:rPr>
              <a:t>CoE</a:t>
            </a:r>
            <a:r>
              <a:rPr sz="2400" dirty="0">
                <a:solidFill>
                  <a:srgbClr val="001F5F"/>
                </a:solidFill>
                <a:latin typeface="Cambria"/>
                <a:cs typeface="Cambria"/>
              </a:rPr>
              <a:t>	&amp;</a:t>
            </a:r>
            <a:r>
              <a:rPr sz="2400" spc="-3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400" spc="60" dirty="0">
                <a:solidFill>
                  <a:srgbClr val="001F5F"/>
                </a:solidFill>
                <a:latin typeface="Cambria"/>
                <a:cs typeface="Cambria"/>
              </a:rPr>
              <a:t>TRAINING</a:t>
            </a:r>
            <a:r>
              <a:rPr sz="2400" spc="18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mbria"/>
                <a:cs typeface="Cambria"/>
              </a:rPr>
              <a:t>PARTNER</a:t>
            </a:r>
            <a:endParaRPr sz="2400">
              <a:latin typeface="Cambria"/>
              <a:cs typeface="Cambria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70392" y="4474707"/>
            <a:ext cx="1271016" cy="64821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28201" y="5301883"/>
            <a:ext cx="2355396" cy="84522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94688" y="5544311"/>
            <a:ext cx="2578608" cy="34137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30679" y="4587240"/>
            <a:ext cx="2703575" cy="48158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3E3E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231385" y="4905247"/>
            <a:ext cx="463423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652395" algn="l"/>
              </a:tabLst>
            </a:pPr>
            <a:r>
              <a:rPr sz="3200" spc="-65" dirty="0">
                <a:solidFill>
                  <a:srgbClr val="FFF1CC"/>
                </a:solidFill>
                <a:latin typeface="Georgia"/>
                <a:cs typeface="Georgia"/>
              </a:rPr>
              <a:t>A</a:t>
            </a:r>
            <a:r>
              <a:rPr sz="3200" spc="-25" dirty="0">
                <a:solidFill>
                  <a:srgbClr val="FFF1CC"/>
                </a:solidFill>
                <a:latin typeface="Georgia"/>
                <a:cs typeface="Georgia"/>
              </a:rPr>
              <a:t>S</a:t>
            </a:r>
            <a:r>
              <a:rPr sz="3200" spc="-220" dirty="0">
                <a:solidFill>
                  <a:srgbClr val="FFF1CC"/>
                </a:solidFill>
                <a:latin typeface="Georgia"/>
                <a:cs typeface="Georgia"/>
              </a:rPr>
              <a:t>S</a:t>
            </a:r>
            <a:r>
              <a:rPr sz="3200" spc="-155" dirty="0">
                <a:solidFill>
                  <a:srgbClr val="FFF1CC"/>
                </a:solidFill>
                <a:latin typeface="Georgia"/>
                <a:cs typeface="Georgia"/>
              </a:rPr>
              <a:t>O</a:t>
            </a:r>
            <a:r>
              <a:rPr sz="3200" spc="-114" dirty="0">
                <a:solidFill>
                  <a:srgbClr val="FFF1CC"/>
                </a:solidFill>
                <a:latin typeface="Georgia"/>
                <a:cs typeface="Georgia"/>
              </a:rPr>
              <a:t>C</a:t>
            </a:r>
            <a:r>
              <a:rPr sz="3200" spc="-5" dirty="0">
                <a:solidFill>
                  <a:srgbClr val="FFF1CC"/>
                </a:solidFill>
                <a:latin typeface="Georgia"/>
                <a:cs typeface="Georgia"/>
              </a:rPr>
              <a:t>I</a:t>
            </a:r>
            <a:r>
              <a:rPr sz="3200" spc="-185" dirty="0">
                <a:solidFill>
                  <a:srgbClr val="FFF1CC"/>
                </a:solidFill>
                <a:latin typeface="Georgia"/>
                <a:cs typeface="Georgia"/>
              </a:rPr>
              <a:t>A</a:t>
            </a:r>
            <a:r>
              <a:rPr sz="3200" spc="100" dirty="0">
                <a:solidFill>
                  <a:srgbClr val="FFF1CC"/>
                </a:solidFill>
                <a:latin typeface="Georgia"/>
                <a:cs typeface="Georgia"/>
              </a:rPr>
              <a:t>T</a:t>
            </a:r>
            <a:r>
              <a:rPr sz="3200" spc="-5" dirty="0">
                <a:solidFill>
                  <a:srgbClr val="FFF1CC"/>
                </a:solidFill>
                <a:latin typeface="Georgia"/>
                <a:cs typeface="Georgia"/>
              </a:rPr>
              <a:t>I</a:t>
            </a:r>
            <a:r>
              <a:rPr sz="3200" spc="-450" dirty="0">
                <a:solidFill>
                  <a:srgbClr val="FFF1CC"/>
                </a:solidFill>
                <a:latin typeface="Georgia"/>
                <a:cs typeface="Georgia"/>
              </a:rPr>
              <a:t>O</a:t>
            </a:r>
            <a:r>
              <a:rPr sz="3200" spc="140" dirty="0">
                <a:solidFill>
                  <a:srgbClr val="FFF1CC"/>
                </a:solidFill>
                <a:latin typeface="Georgia"/>
                <a:cs typeface="Georgia"/>
              </a:rPr>
              <a:t>N</a:t>
            </a:r>
            <a:r>
              <a:rPr sz="3200" dirty="0">
                <a:solidFill>
                  <a:srgbClr val="FFF1CC"/>
                </a:solidFill>
                <a:latin typeface="Georgia"/>
                <a:cs typeface="Georgia"/>
              </a:rPr>
              <a:t>	</a:t>
            </a:r>
            <a:r>
              <a:rPr sz="3200" spc="-175" dirty="0">
                <a:solidFill>
                  <a:srgbClr val="FFF1CC"/>
                </a:solidFill>
                <a:latin typeface="Georgia"/>
                <a:cs typeface="Georgia"/>
              </a:rPr>
              <a:t>PARTNERS</a:t>
            </a:r>
            <a:endParaRPr sz="3200">
              <a:latin typeface="Georgia"/>
              <a:cs typeface="Georgi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8610600" cy="6858000"/>
            <a:chOff x="0" y="0"/>
            <a:chExt cx="8610600" cy="68580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8610600" cy="685799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03704" y="0"/>
              <a:ext cx="1990344" cy="1786127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8753856" y="0"/>
            <a:ext cx="3438525" cy="3545204"/>
            <a:chOff x="8753856" y="0"/>
            <a:chExt cx="3438525" cy="3545204"/>
          </a:xfrm>
        </p:grpSpPr>
        <p:sp>
          <p:nvSpPr>
            <p:cNvPr id="8" name="object 8"/>
            <p:cNvSpPr/>
            <p:nvPr/>
          </p:nvSpPr>
          <p:spPr>
            <a:xfrm>
              <a:off x="8753856" y="0"/>
              <a:ext cx="3437890" cy="3545204"/>
            </a:xfrm>
            <a:custGeom>
              <a:avLst/>
              <a:gdLst/>
              <a:ahLst/>
              <a:cxnLst/>
              <a:rect l="l" t="t" r="r" b="b"/>
              <a:pathLst>
                <a:path w="3437890" h="3545204">
                  <a:moveTo>
                    <a:pt x="3437763" y="0"/>
                  </a:moveTo>
                  <a:lnTo>
                    <a:pt x="114046" y="0"/>
                  </a:lnTo>
                  <a:lnTo>
                    <a:pt x="70739" y="160527"/>
                  </a:lnTo>
                  <a:lnTo>
                    <a:pt x="59563" y="210820"/>
                  </a:lnTo>
                  <a:lnTo>
                    <a:pt x="49402" y="261493"/>
                  </a:lnTo>
                  <a:lnTo>
                    <a:pt x="40132" y="312420"/>
                  </a:lnTo>
                  <a:lnTo>
                    <a:pt x="31750" y="363600"/>
                  </a:lnTo>
                  <a:lnTo>
                    <a:pt x="24384" y="415163"/>
                  </a:lnTo>
                  <a:lnTo>
                    <a:pt x="18034" y="466978"/>
                  </a:lnTo>
                  <a:lnTo>
                    <a:pt x="12573" y="519175"/>
                  </a:lnTo>
                  <a:lnTo>
                    <a:pt x="8000" y="571626"/>
                  </a:lnTo>
                  <a:lnTo>
                    <a:pt x="4572" y="624332"/>
                  </a:lnTo>
                  <a:lnTo>
                    <a:pt x="2032" y="677290"/>
                  </a:lnTo>
                  <a:lnTo>
                    <a:pt x="508" y="730503"/>
                  </a:lnTo>
                  <a:lnTo>
                    <a:pt x="0" y="784098"/>
                  </a:lnTo>
                  <a:lnTo>
                    <a:pt x="380" y="832612"/>
                  </a:lnTo>
                  <a:lnTo>
                    <a:pt x="1650" y="880999"/>
                  </a:lnTo>
                  <a:lnTo>
                    <a:pt x="3683" y="929132"/>
                  </a:lnTo>
                  <a:lnTo>
                    <a:pt x="6603" y="977011"/>
                  </a:lnTo>
                  <a:lnTo>
                    <a:pt x="10287" y="1024763"/>
                  </a:lnTo>
                  <a:lnTo>
                    <a:pt x="14859" y="1072261"/>
                  </a:lnTo>
                  <a:lnTo>
                    <a:pt x="20193" y="1119504"/>
                  </a:lnTo>
                  <a:lnTo>
                    <a:pt x="26289" y="1166495"/>
                  </a:lnTo>
                  <a:lnTo>
                    <a:pt x="33147" y="1213230"/>
                  </a:lnTo>
                  <a:lnTo>
                    <a:pt x="40767" y="1259713"/>
                  </a:lnTo>
                  <a:lnTo>
                    <a:pt x="49275" y="1305940"/>
                  </a:lnTo>
                  <a:lnTo>
                    <a:pt x="58420" y="1351914"/>
                  </a:lnTo>
                  <a:lnTo>
                    <a:pt x="68452" y="1397508"/>
                  </a:lnTo>
                  <a:lnTo>
                    <a:pt x="79121" y="1442974"/>
                  </a:lnTo>
                  <a:lnTo>
                    <a:pt x="90550" y="1488059"/>
                  </a:lnTo>
                  <a:lnTo>
                    <a:pt x="102743" y="1532889"/>
                  </a:lnTo>
                  <a:lnTo>
                    <a:pt x="115697" y="1577339"/>
                  </a:lnTo>
                  <a:lnTo>
                    <a:pt x="129286" y="1621536"/>
                  </a:lnTo>
                  <a:lnTo>
                    <a:pt x="143637" y="1665351"/>
                  </a:lnTo>
                  <a:lnTo>
                    <a:pt x="158750" y="1708912"/>
                  </a:lnTo>
                  <a:lnTo>
                    <a:pt x="174498" y="1752091"/>
                  </a:lnTo>
                  <a:lnTo>
                    <a:pt x="190880" y="1795017"/>
                  </a:lnTo>
                  <a:lnTo>
                    <a:pt x="208025" y="1837436"/>
                  </a:lnTo>
                  <a:lnTo>
                    <a:pt x="225933" y="1879600"/>
                  </a:lnTo>
                  <a:lnTo>
                    <a:pt x="244348" y="1921510"/>
                  </a:lnTo>
                  <a:lnTo>
                    <a:pt x="263525" y="1962912"/>
                  </a:lnTo>
                  <a:lnTo>
                    <a:pt x="283464" y="2003933"/>
                  </a:lnTo>
                  <a:lnTo>
                    <a:pt x="303911" y="2044700"/>
                  </a:lnTo>
                  <a:lnTo>
                    <a:pt x="324993" y="2084959"/>
                  </a:lnTo>
                  <a:lnTo>
                    <a:pt x="346837" y="2124837"/>
                  </a:lnTo>
                  <a:lnTo>
                    <a:pt x="369189" y="2164334"/>
                  </a:lnTo>
                  <a:lnTo>
                    <a:pt x="392302" y="2203450"/>
                  </a:lnTo>
                  <a:lnTo>
                    <a:pt x="415925" y="2242058"/>
                  </a:lnTo>
                  <a:lnTo>
                    <a:pt x="440182" y="2280412"/>
                  </a:lnTo>
                  <a:lnTo>
                    <a:pt x="465074" y="2318130"/>
                  </a:lnTo>
                  <a:lnTo>
                    <a:pt x="490600" y="2355596"/>
                  </a:lnTo>
                  <a:lnTo>
                    <a:pt x="516636" y="2392553"/>
                  </a:lnTo>
                  <a:lnTo>
                    <a:pt x="543305" y="2429002"/>
                  </a:lnTo>
                  <a:lnTo>
                    <a:pt x="570484" y="2465070"/>
                  </a:lnTo>
                  <a:lnTo>
                    <a:pt x="598297" y="2500629"/>
                  </a:lnTo>
                  <a:lnTo>
                    <a:pt x="626745" y="2535682"/>
                  </a:lnTo>
                  <a:lnTo>
                    <a:pt x="655574" y="2570353"/>
                  </a:lnTo>
                  <a:lnTo>
                    <a:pt x="685165" y="2604516"/>
                  </a:lnTo>
                  <a:lnTo>
                    <a:pt x="715137" y="2638171"/>
                  </a:lnTo>
                  <a:lnTo>
                    <a:pt x="745744" y="2671317"/>
                  </a:lnTo>
                  <a:lnTo>
                    <a:pt x="776859" y="2703957"/>
                  </a:lnTo>
                  <a:lnTo>
                    <a:pt x="808482" y="2736088"/>
                  </a:lnTo>
                  <a:lnTo>
                    <a:pt x="840613" y="2767711"/>
                  </a:lnTo>
                  <a:lnTo>
                    <a:pt x="873251" y="2798826"/>
                  </a:lnTo>
                  <a:lnTo>
                    <a:pt x="906399" y="2829433"/>
                  </a:lnTo>
                  <a:lnTo>
                    <a:pt x="940053" y="2859532"/>
                  </a:lnTo>
                  <a:lnTo>
                    <a:pt x="974217" y="2888996"/>
                  </a:lnTo>
                  <a:lnTo>
                    <a:pt x="1008761" y="2917952"/>
                  </a:lnTo>
                  <a:lnTo>
                    <a:pt x="1043940" y="2946273"/>
                  </a:lnTo>
                  <a:lnTo>
                    <a:pt x="1079500" y="2974086"/>
                  </a:lnTo>
                  <a:lnTo>
                    <a:pt x="1115441" y="3001391"/>
                  </a:lnTo>
                  <a:lnTo>
                    <a:pt x="1152017" y="3028061"/>
                  </a:lnTo>
                  <a:lnTo>
                    <a:pt x="1188974" y="3054096"/>
                  </a:lnTo>
                  <a:lnTo>
                    <a:pt x="1226312" y="3079623"/>
                  </a:lnTo>
                  <a:lnTo>
                    <a:pt x="1264158" y="3104388"/>
                  </a:lnTo>
                  <a:lnTo>
                    <a:pt x="1302385" y="3128772"/>
                  </a:lnTo>
                  <a:lnTo>
                    <a:pt x="1340993" y="3152394"/>
                  </a:lnTo>
                  <a:lnTo>
                    <a:pt x="1380109" y="3175380"/>
                  </a:lnTo>
                  <a:lnTo>
                    <a:pt x="1419605" y="3197860"/>
                  </a:lnTo>
                  <a:lnTo>
                    <a:pt x="1459484" y="3219577"/>
                  </a:lnTo>
                  <a:lnTo>
                    <a:pt x="1499743" y="3240786"/>
                  </a:lnTo>
                  <a:lnTo>
                    <a:pt x="1540510" y="3261233"/>
                  </a:lnTo>
                  <a:lnTo>
                    <a:pt x="1581530" y="3281045"/>
                  </a:lnTo>
                  <a:lnTo>
                    <a:pt x="1622933" y="3300222"/>
                  </a:lnTo>
                  <a:lnTo>
                    <a:pt x="1664716" y="3318764"/>
                  </a:lnTo>
                  <a:lnTo>
                    <a:pt x="1706879" y="3336671"/>
                  </a:lnTo>
                  <a:lnTo>
                    <a:pt x="1749425" y="3353816"/>
                  </a:lnTo>
                  <a:lnTo>
                    <a:pt x="1792224" y="3370199"/>
                  </a:lnTo>
                  <a:lnTo>
                    <a:pt x="1835403" y="3385947"/>
                  </a:lnTo>
                  <a:lnTo>
                    <a:pt x="1878965" y="3401060"/>
                  </a:lnTo>
                  <a:lnTo>
                    <a:pt x="1922907" y="3415411"/>
                  </a:lnTo>
                  <a:lnTo>
                    <a:pt x="1966976" y="3429000"/>
                  </a:lnTo>
                  <a:lnTo>
                    <a:pt x="2011552" y="3441954"/>
                  </a:lnTo>
                  <a:lnTo>
                    <a:pt x="2056257" y="3454146"/>
                  </a:lnTo>
                  <a:lnTo>
                    <a:pt x="2101342" y="3465576"/>
                  </a:lnTo>
                  <a:lnTo>
                    <a:pt x="2146808" y="3476371"/>
                  </a:lnTo>
                  <a:lnTo>
                    <a:pt x="2192401" y="3486277"/>
                  </a:lnTo>
                  <a:lnTo>
                    <a:pt x="2238375" y="3495421"/>
                  </a:lnTo>
                  <a:lnTo>
                    <a:pt x="2284603" y="3503929"/>
                  </a:lnTo>
                  <a:lnTo>
                    <a:pt x="2331085" y="3511550"/>
                  </a:lnTo>
                  <a:lnTo>
                    <a:pt x="2377821" y="3518408"/>
                  </a:lnTo>
                  <a:lnTo>
                    <a:pt x="2424811" y="3524504"/>
                  </a:lnTo>
                  <a:lnTo>
                    <a:pt x="2472054" y="3529838"/>
                  </a:lnTo>
                  <a:lnTo>
                    <a:pt x="2519553" y="3534410"/>
                  </a:lnTo>
                  <a:lnTo>
                    <a:pt x="2567178" y="3538092"/>
                  </a:lnTo>
                  <a:lnTo>
                    <a:pt x="2615184" y="3541014"/>
                  </a:lnTo>
                  <a:lnTo>
                    <a:pt x="2663317" y="3543046"/>
                  </a:lnTo>
                  <a:lnTo>
                    <a:pt x="2711577" y="3544316"/>
                  </a:lnTo>
                  <a:lnTo>
                    <a:pt x="2760218" y="3544697"/>
                  </a:lnTo>
                  <a:lnTo>
                    <a:pt x="2812034" y="3544316"/>
                  </a:lnTo>
                  <a:lnTo>
                    <a:pt x="2863596" y="3542791"/>
                  </a:lnTo>
                  <a:lnTo>
                    <a:pt x="2915030" y="3540505"/>
                  </a:lnTo>
                  <a:lnTo>
                    <a:pt x="2966212" y="3537204"/>
                  </a:lnTo>
                  <a:lnTo>
                    <a:pt x="3017012" y="3532886"/>
                  </a:lnTo>
                  <a:lnTo>
                    <a:pt x="3067685" y="3527805"/>
                  </a:lnTo>
                  <a:lnTo>
                    <a:pt x="3117977" y="3521710"/>
                  </a:lnTo>
                  <a:lnTo>
                    <a:pt x="3168015" y="3514852"/>
                  </a:lnTo>
                  <a:lnTo>
                    <a:pt x="3217799" y="3506978"/>
                  </a:lnTo>
                  <a:lnTo>
                    <a:pt x="3267329" y="3498215"/>
                  </a:lnTo>
                  <a:lnTo>
                    <a:pt x="3316478" y="3488690"/>
                  </a:lnTo>
                  <a:lnTo>
                    <a:pt x="3437763" y="3457448"/>
                  </a:lnTo>
                  <a:lnTo>
                    <a:pt x="3437763" y="0"/>
                  </a:lnTo>
                  <a:close/>
                </a:path>
              </a:pathLst>
            </a:custGeom>
            <a:solidFill>
              <a:srgbClr val="FFFFFF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918448" y="0"/>
              <a:ext cx="3273425" cy="3380104"/>
            </a:xfrm>
            <a:custGeom>
              <a:avLst/>
              <a:gdLst/>
              <a:ahLst/>
              <a:cxnLst/>
              <a:rect l="l" t="t" r="r" b="b"/>
              <a:pathLst>
                <a:path w="3273425" h="3380104">
                  <a:moveTo>
                    <a:pt x="3273425" y="0"/>
                  </a:moveTo>
                  <a:lnTo>
                    <a:pt x="121284" y="0"/>
                  </a:lnTo>
                  <a:lnTo>
                    <a:pt x="116712" y="12446"/>
                  </a:lnTo>
                  <a:lnTo>
                    <a:pt x="101980" y="61468"/>
                  </a:lnTo>
                  <a:lnTo>
                    <a:pt x="88265" y="110871"/>
                  </a:lnTo>
                  <a:lnTo>
                    <a:pt x="75437" y="160527"/>
                  </a:lnTo>
                  <a:lnTo>
                    <a:pt x="63626" y="210693"/>
                  </a:lnTo>
                  <a:lnTo>
                    <a:pt x="52704" y="261239"/>
                  </a:lnTo>
                  <a:lnTo>
                    <a:pt x="42799" y="312039"/>
                  </a:lnTo>
                  <a:lnTo>
                    <a:pt x="33908" y="363347"/>
                  </a:lnTo>
                  <a:lnTo>
                    <a:pt x="26034" y="414909"/>
                  </a:lnTo>
                  <a:lnTo>
                    <a:pt x="19176" y="466725"/>
                  </a:lnTo>
                  <a:lnTo>
                    <a:pt x="13334" y="518922"/>
                  </a:lnTo>
                  <a:lnTo>
                    <a:pt x="8635" y="571373"/>
                  </a:lnTo>
                  <a:lnTo>
                    <a:pt x="4825" y="624204"/>
                  </a:lnTo>
                  <a:lnTo>
                    <a:pt x="2158" y="677290"/>
                  </a:lnTo>
                  <a:lnTo>
                    <a:pt x="507" y="730630"/>
                  </a:lnTo>
                  <a:lnTo>
                    <a:pt x="0" y="784351"/>
                  </a:lnTo>
                  <a:lnTo>
                    <a:pt x="380" y="832485"/>
                  </a:lnTo>
                  <a:lnTo>
                    <a:pt x="1777" y="880490"/>
                  </a:lnTo>
                  <a:lnTo>
                    <a:pt x="3936" y="928242"/>
                  </a:lnTo>
                  <a:lnTo>
                    <a:pt x="6984" y="975867"/>
                  </a:lnTo>
                  <a:lnTo>
                    <a:pt x="10795" y="1023112"/>
                  </a:lnTo>
                  <a:lnTo>
                    <a:pt x="15621" y="1070228"/>
                  </a:lnTo>
                  <a:lnTo>
                    <a:pt x="21081" y="1117091"/>
                  </a:lnTo>
                  <a:lnTo>
                    <a:pt x="27558" y="1163574"/>
                  </a:lnTo>
                  <a:lnTo>
                    <a:pt x="34671" y="1209928"/>
                  </a:lnTo>
                  <a:lnTo>
                    <a:pt x="42799" y="1255902"/>
                  </a:lnTo>
                  <a:lnTo>
                    <a:pt x="51561" y="1301623"/>
                  </a:lnTo>
                  <a:lnTo>
                    <a:pt x="61213" y="1347089"/>
                  </a:lnTo>
                  <a:lnTo>
                    <a:pt x="71627" y="1392301"/>
                  </a:lnTo>
                  <a:lnTo>
                    <a:pt x="82803" y="1437132"/>
                  </a:lnTo>
                  <a:lnTo>
                    <a:pt x="94742" y="1481709"/>
                  </a:lnTo>
                  <a:lnTo>
                    <a:pt x="107442" y="1525904"/>
                  </a:lnTo>
                  <a:lnTo>
                    <a:pt x="121030" y="1569720"/>
                  </a:lnTo>
                  <a:lnTo>
                    <a:pt x="135254" y="1613280"/>
                  </a:lnTo>
                  <a:lnTo>
                    <a:pt x="150241" y="1656588"/>
                  </a:lnTo>
                  <a:lnTo>
                    <a:pt x="165988" y="1699387"/>
                  </a:lnTo>
                  <a:lnTo>
                    <a:pt x="182372" y="1741932"/>
                  </a:lnTo>
                  <a:lnTo>
                    <a:pt x="199517" y="1784096"/>
                  </a:lnTo>
                  <a:lnTo>
                    <a:pt x="217424" y="1825878"/>
                  </a:lnTo>
                  <a:lnTo>
                    <a:pt x="235966" y="1867280"/>
                  </a:lnTo>
                  <a:lnTo>
                    <a:pt x="255270" y="1908175"/>
                  </a:lnTo>
                  <a:lnTo>
                    <a:pt x="275335" y="1948814"/>
                  </a:lnTo>
                  <a:lnTo>
                    <a:pt x="295909" y="1989074"/>
                  </a:lnTo>
                  <a:lnTo>
                    <a:pt x="317246" y="2028825"/>
                  </a:lnTo>
                  <a:lnTo>
                    <a:pt x="339344" y="2068195"/>
                  </a:lnTo>
                  <a:lnTo>
                    <a:pt x="361950" y="2107184"/>
                  </a:lnTo>
                  <a:lnTo>
                    <a:pt x="385318" y="2145665"/>
                  </a:lnTo>
                  <a:lnTo>
                    <a:pt x="409321" y="2183765"/>
                  </a:lnTo>
                  <a:lnTo>
                    <a:pt x="433831" y="2221357"/>
                  </a:lnTo>
                  <a:lnTo>
                    <a:pt x="459104" y="2258567"/>
                  </a:lnTo>
                  <a:lnTo>
                    <a:pt x="485012" y="2295271"/>
                  </a:lnTo>
                  <a:lnTo>
                    <a:pt x="511428" y="2331592"/>
                  </a:lnTo>
                  <a:lnTo>
                    <a:pt x="538479" y="2367279"/>
                  </a:lnTo>
                  <a:lnTo>
                    <a:pt x="566166" y="2402586"/>
                  </a:lnTo>
                  <a:lnTo>
                    <a:pt x="594486" y="2437384"/>
                  </a:lnTo>
                  <a:lnTo>
                    <a:pt x="623316" y="2471674"/>
                  </a:lnTo>
                  <a:lnTo>
                    <a:pt x="652779" y="2505455"/>
                  </a:lnTo>
                  <a:lnTo>
                    <a:pt x="682751" y="2538729"/>
                  </a:lnTo>
                  <a:lnTo>
                    <a:pt x="713231" y="2571369"/>
                  </a:lnTo>
                  <a:lnTo>
                    <a:pt x="744347" y="2603627"/>
                  </a:lnTo>
                  <a:lnTo>
                    <a:pt x="776097" y="2635250"/>
                  </a:lnTo>
                  <a:lnTo>
                    <a:pt x="808227" y="2666365"/>
                  </a:lnTo>
                  <a:lnTo>
                    <a:pt x="840994" y="2696972"/>
                  </a:lnTo>
                  <a:lnTo>
                    <a:pt x="874268" y="2726944"/>
                  </a:lnTo>
                  <a:lnTo>
                    <a:pt x="908050" y="2756408"/>
                  </a:lnTo>
                  <a:lnTo>
                    <a:pt x="942340" y="2785237"/>
                  </a:lnTo>
                  <a:lnTo>
                    <a:pt x="977137" y="2813558"/>
                  </a:lnTo>
                  <a:lnTo>
                    <a:pt x="1012444" y="2841244"/>
                  </a:lnTo>
                  <a:lnTo>
                    <a:pt x="1048130" y="2868295"/>
                  </a:lnTo>
                  <a:lnTo>
                    <a:pt x="1084452" y="2894711"/>
                  </a:lnTo>
                  <a:lnTo>
                    <a:pt x="1121155" y="2920619"/>
                  </a:lnTo>
                  <a:lnTo>
                    <a:pt x="1158240" y="2945765"/>
                  </a:lnTo>
                  <a:lnTo>
                    <a:pt x="1195958" y="2970403"/>
                  </a:lnTo>
                  <a:lnTo>
                    <a:pt x="1233931" y="2994405"/>
                  </a:lnTo>
                  <a:lnTo>
                    <a:pt x="1272540" y="3017774"/>
                  </a:lnTo>
                  <a:lnTo>
                    <a:pt x="1311402" y="3040379"/>
                  </a:lnTo>
                  <a:lnTo>
                    <a:pt x="1350899" y="3062351"/>
                  </a:lnTo>
                  <a:lnTo>
                    <a:pt x="1390650" y="3083687"/>
                  </a:lnTo>
                  <a:lnTo>
                    <a:pt x="1430908" y="3104388"/>
                  </a:lnTo>
                  <a:lnTo>
                    <a:pt x="1471422" y="3124327"/>
                  </a:lnTo>
                  <a:lnTo>
                    <a:pt x="1512443" y="3143630"/>
                  </a:lnTo>
                  <a:lnTo>
                    <a:pt x="1553845" y="3162300"/>
                  </a:lnTo>
                  <a:lnTo>
                    <a:pt x="1595627" y="3180079"/>
                  </a:lnTo>
                  <a:lnTo>
                    <a:pt x="1637792" y="3197352"/>
                  </a:lnTo>
                  <a:lnTo>
                    <a:pt x="1680336" y="3213735"/>
                  </a:lnTo>
                  <a:lnTo>
                    <a:pt x="1723135" y="3229483"/>
                  </a:lnTo>
                  <a:lnTo>
                    <a:pt x="1766316" y="3244469"/>
                  </a:lnTo>
                  <a:lnTo>
                    <a:pt x="1809877" y="3258692"/>
                  </a:lnTo>
                  <a:lnTo>
                    <a:pt x="1853819" y="3272154"/>
                  </a:lnTo>
                  <a:lnTo>
                    <a:pt x="1898015" y="3284982"/>
                  </a:lnTo>
                  <a:lnTo>
                    <a:pt x="1942592" y="3296920"/>
                  </a:lnTo>
                  <a:lnTo>
                    <a:pt x="1987423" y="3308096"/>
                  </a:lnTo>
                  <a:lnTo>
                    <a:pt x="2032634" y="3318510"/>
                  </a:lnTo>
                  <a:lnTo>
                    <a:pt x="2077974" y="3328162"/>
                  </a:lnTo>
                  <a:lnTo>
                    <a:pt x="2123821" y="3336925"/>
                  </a:lnTo>
                  <a:lnTo>
                    <a:pt x="2169795" y="3344926"/>
                  </a:lnTo>
                  <a:lnTo>
                    <a:pt x="2216023" y="3352165"/>
                  </a:lnTo>
                  <a:lnTo>
                    <a:pt x="2262631" y="3358515"/>
                  </a:lnTo>
                  <a:lnTo>
                    <a:pt x="2309495" y="3364103"/>
                  </a:lnTo>
                  <a:lnTo>
                    <a:pt x="2356484" y="3368802"/>
                  </a:lnTo>
                  <a:lnTo>
                    <a:pt x="2403855" y="3372739"/>
                  </a:lnTo>
                  <a:lnTo>
                    <a:pt x="2451354" y="3375787"/>
                  </a:lnTo>
                  <a:lnTo>
                    <a:pt x="2499232" y="3377946"/>
                  </a:lnTo>
                  <a:lnTo>
                    <a:pt x="2547238" y="3379216"/>
                  </a:lnTo>
                  <a:lnTo>
                    <a:pt x="2595372" y="3379724"/>
                  </a:lnTo>
                  <a:lnTo>
                    <a:pt x="2648966" y="3379089"/>
                  </a:lnTo>
                  <a:lnTo>
                    <a:pt x="2702432" y="3377565"/>
                  </a:lnTo>
                  <a:lnTo>
                    <a:pt x="2755519" y="3374771"/>
                  </a:lnTo>
                  <a:lnTo>
                    <a:pt x="2808224" y="3371088"/>
                  </a:lnTo>
                  <a:lnTo>
                    <a:pt x="2860802" y="3366262"/>
                  </a:lnTo>
                  <a:lnTo>
                    <a:pt x="2912999" y="3360420"/>
                  </a:lnTo>
                  <a:lnTo>
                    <a:pt x="2964815" y="3353562"/>
                  </a:lnTo>
                  <a:lnTo>
                    <a:pt x="3016377" y="3345688"/>
                  </a:lnTo>
                  <a:lnTo>
                    <a:pt x="3067557" y="3336798"/>
                  </a:lnTo>
                  <a:lnTo>
                    <a:pt x="3118484" y="3327019"/>
                  </a:lnTo>
                  <a:lnTo>
                    <a:pt x="3273425" y="3287141"/>
                  </a:lnTo>
                  <a:lnTo>
                    <a:pt x="32734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98864" y="627887"/>
              <a:ext cx="2993135" cy="1319784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9198864" y="3907535"/>
            <a:ext cx="2993390" cy="2950210"/>
            <a:chOff x="9198864" y="3907535"/>
            <a:chExt cx="2993390" cy="2950210"/>
          </a:xfrm>
        </p:grpSpPr>
        <p:sp>
          <p:nvSpPr>
            <p:cNvPr id="12" name="object 12"/>
            <p:cNvSpPr/>
            <p:nvPr/>
          </p:nvSpPr>
          <p:spPr>
            <a:xfrm>
              <a:off x="9198864" y="3907535"/>
              <a:ext cx="2993390" cy="2950210"/>
            </a:xfrm>
            <a:custGeom>
              <a:avLst/>
              <a:gdLst/>
              <a:ahLst/>
              <a:cxnLst/>
              <a:rect l="l" t="t" r="r" b="b"/>
              <a:pathLst>
                <a:path w="2993390" h="2950209">
                  <a:moveTo>
                    <a:pt x="2052446" y="0"/>
                  </a:moveTo>
                  <a:lnTo>
                    <a:pt x="2003932" y="507"/>
                  </a:lnTo>
                  <a:lnTo>
                    <a:pt x="1955800" y="2286"/>
                  </a:lnTo>
                  <a:lnTo>
                    <a:pt x="1907920" y="4952"/>
                  </a:lnTo>
                  <a:lnTo>
                    <a:pt x="1860295" y="8889"/>
                  </a:lnTo>
                  <a:lnTo>
                    <a:pt x="1813052" y="13843"/>
                  </a:lnTo>
                  <a:lnTo>
                    <a:pt x="1766061" y="19812"/>
                  </a:lnTo>
                  <a:lnTo>
                    <a:pt x="1719452" y="26796"/>
                  </a:lnTo>
                  <a:lnTo>
                    <a:pt x="1673225" y="34925"/>
                  </a:lnTo>
                  <a:lnTo>
                    <a:pt x="1627377" y="44068"/>
                  </a:lnTo>
                  <a:lnTo>
                    <a:pt x="1581784" y="54228"/>
                  </a:lnTo>
                  <a:lnTo>
                    <a:pt x="1536700" y="65277"/>
                  </a:lnTo>
                  <a:lnTo>
                    <a:pt x="1491868" y="77469"/>
                  </a:lnTo>
                  <a:lnTo>
                    <a:pt x="1447545" y="90550"/>
                  </a:lnTo>
                  <a:lnTo>
                    <a:pt x="1403730" y="104647"/>
                  </a:lnTo>
                  <a:lnTo>
                    <a:pt x="1360169" y="119633"/>
                  </a:lnTo>
                  <a:lnTo>
                    <a:pt x="1317243" y="135636"/>
                  </a:lnTo>
                  <a:lnTo>
                    <a:pt x="1274571" y="152400"/>
                  </a:lnTo>
                  <a:lnTo>
                    <a:pt x="1232534" y="170306"/>
                  </a:lnTo>
                  <a:lnTo>
                    <a:pt x="1190878" y="188975"/>
                  </a:lnTo>
                  <a:lnTo>
                    <a:pt x="1149857" y="208533"/>
                  </a:lnTo>
                  <a:lnTo>
                    <a:pt x="1109217" y="228981"/>
                  </a:lnTo>
                  <a:lnTo>
                    <a:pt x="1069085" y="250316"/>
                  </a:lnTo>
                  <a:lnTo>
                    <a:pt x="1029588" y="272541"/>
                  </a:lnTo>
                  <a:lnTo>
                    <a:pt x="990600" y="295528"/>
                  </a:lnTo>
                  <a:lnTo>
                    <a:pt x="952118" y="319405"/>
                  </a:lnTo>
                  <a:lnTo>
                    <a:pt x="914272" y="344169"/>
                  </a:lnTo>
                  <a:lnTo>
                    <a:pt x="876934" y="369569"/>
                  </a:lnTo>
                  <a:lnTo>
                    <a:pt x="840231" y="395858"/>
                  </a:lnTo>
                  <a:lnTo>
                    <a:pt x="804163" y="422909"/>
                  </a:lnTo>
                  <a:lnTo>
                    <a:pt x="768730" y="450722"/>
                  </a:lnTo>
                  <a:lnTo>
                    <a:pt x="733932" y="479297"/>
                  </a:lnTo>
                  <a:lnTo>
                    <a:pt x="699642" y="508634"/>
                  </a:lnTo>
                  <a:lnTo>
                    <a:pt x="666114" y="538733"/>
                  </a:lnTo>
                  <a:lnTo>
                    <a:pt x="633349" y="569468"/>
                  </a:lnTo>
                  <a:lnTo>
                    <a:pt x="601090" y="600963"/>
                  </a:lnTo>
                  <a:lnTo>
                    <a:pt x="569594" y="633094"/>
                  </a:lnTo>
                  <a:lnTo>
                    <a:pt x="538860" y="665988"/>
                  </a:lnTo>
                  <a:lnTo>
                    <a:pt x="508761" y="699515"/>
                  </a:lnTo>
                  <a:lnTo>
                    <a:pt x="479425" y="733678"/>
                  </a:lnTo>
                  <a:lnTo>
                    <a:pt x="450850" y="768476"/>
                  </a:lnTo>
                  <a:lnTo>
                    <a:pt x="423036" y="804037"/>
                  </a:lnTo>
                  <a:lnTo>
                    <a:pt x="395985" y="840105"/>
                  </a:lnTo>
                  <a:lnTo>
                    <a:pt x="369696" y="876807"/>
                  </a:lnTo>
                  <a:lnTo>
                    <a:pt x="344169" y="914019"/>
                  </a:lnTo>
                  <a:lnTo>
                    <a:pt x="319531" y="951864"/>
                  </a:lnTo>
                  <a:lnTo>
                    <a:pt x="295655" y="990345"/>
                  </a:lnTo>
                  <a:lnTo>
                    <a:pt x="272668" y="1029334"/>
                  </a:lnTo>
                  <a:lnTo>
                    <a:pt x="250443" y="1068832"/>
                  </a:lnTo>
                  <a:lnTo>
                    <a:pt x="229107" y="1108964"/>
                  </a:lnTo>
                  <a:lnTo>
                    <a:pt x="208660" y="1149477"/>
                  </a:lnTo>
                  <a:lnTo>
                    <a:pt x="188975" y="1190625"/>
                  </a:lnTo>
                  <a:lnTo>
                    <a:pt x="170306" y="1232153"/>
                  </a:lnTo>
                  <a:lnTo>
                    <a:pt x="152526" y="1274318"/>
                  </a:lnTo>
                  <a:lnTo>
                    <a:pt x="135635" y="1316863"/>
                  </a:lnTo>
                  <a:lnTo>
                    <a:pt x="119633" y="1359916"/>
                  </a:lnTo>
                  <a:lnTo>
                    <a:pt x="104647" y="1403350"/>
                  </a:lnTo>
                  <a:lnTo>
                    <a:pt x="90550" y="1447164"/>
                  </a:lnTo>
                  <a:lnTo>
                    <a:pt x="77469" y="1491488"/>
                  </a:lnTo>
                  <a:lnTo>
                    <a:pt x="65277" y="1536319"/>
                  </a:lnTo>
                  <a:lnTo>
                    <a:pt x="54228" y="1581404"/>
                  </a:lnTo>
                  <a:lnTo>
                    <a:pt x="44068" y="1626870"/>
                  </a:lnTo>
                  <a:lnTo>
                    <a:pt x="34925" y="1672844"/>
                  </a:lnTo>
                  <a:lnTo>
                    <a:pt x="26924" y="1719046"/>
                  </a:lnTo>
                  <a:lnTo>
                    <a:pt x="19811" y="1765642"/>
                  </a:lnTo>
                  <a:lnTo>
                    <a:pt x="13842" y="1812582"/>
                  </a:lnTo>
                  <a:lnTo>
                    <a:pt x="8889" y="1859838"/>
                  </a:lnTo>
                  <a:lnTo>
                    <a:pt x="4952" y="1907413"/>
                  </a:lnTo>
                  <a:lnTo>
                    <a:pt x="2285" y="1955279"/>
                  </a:lnTo>
                  <a:lnTo>
                    <a:pt x="507" y="2003437"/>
                  </a:lnTo>
                  <a:lnTo>
                    <a:pt x="0" y="2051875"/>
                  </a:lnTo>
                  <a:lnTo>
                    <a:pt x="634" y="2104834"/>
                  </a:lnTo>
                  <a:lnTo>
                    <a:pt x="2666" y="2157463"/>
                  </a:lnTo>
                  <a:lnTo>
                    <a:pt x="5968" y="2209749"/>
                  </a:lnTo>
                  <a:lnTo>
                    <a:pt x="10540" y="2261666"/>
                  </a:lnTo>
                  <a:lnTo>
                    <a:pt x="16509" y="2313203"/>
                  </a:lnTo>
                  <a:lnTo>
                    <a:pt x="23621" y="2364359"/>
                  </a:lnTo>
                  <a:lnTo>
                    <a:pt x="32003" y="2415095"/>
                  </a:lnTo>
                  <a:lnTo>
                    <a:pt x="41655" y="2465400"/>
                  </a:lnTo>
                  <a:lnTo>
                    <a:pt x="52577" y="2515260"/>
                  </a:lnTo>
                  <a:lnTo>
                    <a:pt x="64642" y="2564676"/>
                  </a:lnTo>
                  <a:lnTo>
                    <a:pt x="77850" y="2613596"/>
                  </a:lnTo>
                  <a:lnTo>
                    <a:pt x="92328" y="2662034"/>
                  </a:lnTo>
                  <a:lnTo>
                    <a:pt x="107822" y="2709976"/>
                  </a:lnTo>
                  <a:lnTo>
                    <a:pt x="124586" y="2757373"/>
                  </a:lnTo>
                  <a:lnTo>
                    <a:pt x="142366" y="2804248"/>
                  </a:lnTo>
                  <a:lnTo>
                    <a:pt x="161289" y="2850556"/>
                  </a:lnTo>
                  <a:lnTo>
                    <a:pt x="209295" y="2950199"/>
                  </a:lnTo>
                  <a:lnTo>
                    <a:pt x="2993008" y="2950199"/>
                  </a:lnTo>
                  <a:lnTo>
                    <a:pt x="2993008" y="229488"/>
                  </a:lnTo>
                  <a:lnTo>
                    <a:pt x="2851277" y="161289"/>
                  </a:lnTo>
                  <a:lnTo>
                    <a:pt x="2804921" y="142366"/>
                  </a:lnTo>
                  <a:lnTo>
                    <a:pt x="2758058" y="124459"/>
                  </a:lnTo>
                  <a:lnTo>
                    <a:pt x="2710687" y="107822"/>
                  </a:lnTo>
                  <a:lnTo>
                    <a:pt x="2662681" y="92201"/>
                  </a:lnTo>
                  <a:lnTo>
                    <a:pt x="2614294" y="77850"/>
                  </a:lnTo>
                  <a:lnTo>
                    <a:pt x="2565272" y="64643"/>
                  </a:lnTo>
                  <a:lnTo>
                    <a:pt x="2515869" y="52577"/>
                  </a:lnTo>
                  <a:lnTo>
                    <a:pt x="2466085" y="41656"/>
                  </a:lnTo>
                  <a:lnTo>
                    <a:pt x="2415666" y="32003"/>
                  </a:lnTo>
                  <a:lnTo>
                    <a:pt x="2364993" y="23621"/>
                  </a:lnTo>
                  <a:lnTo>
                    <a:pt x="2313812" y="16509"/>
                  </a:lnTo>
                  <a:lnTo>
                    <a:pt x="2262251" y="10540"/>
                  </a:lnTo>
                  <a:lnTo>
                    <a:pt x="2210307" y="5968"/>
                  </a:lnTo>
                  <a:lnTo>
                    <a:pt x="2157983" y="2666"/>
                  </a:lnTo>
                  <a:lnTo>
                    <a:pt x="2105405" y="634"/>
                  </a:lnTo>
                  <a:lnTo>
                    <a:pt x="2052446" y="0"/>
                  </a:lnTo>
                  <a:close/>
                </a:path>
              </a:pathLst>
            </a:custGeom>
            <a:solidFill>
              <a:srgbClr val="FFFFFF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363456" y="4072127"/>
              <a:ext cx="2828925" cy="2785745"/>
            </a:xfrm>
            <a:custGeom>
              <a:avLst/>
              <a:gdLst/>
              <a:ahLst/>
              <a:cxnLst/>
              <a:rect l="l" t="t" r="r" b="b"/>
              <a:pathLst>
                <a:path w="2828925" h="2785745">
                  <a:moveTo>
                    <a:pt x="1887982" y="0"/>
                  </a:moveTo>
                  <a:lnTo>
                    <a:pt x="1839976" y="635"/>
                  </a:lnTo>
                  <a:lnTo>
                    <a:pt x="1792351" y="2413"/>
                  </a:lnTo>
                  <a:lnTo>
                    <a:pt x="1744979" y="5334"/>
                  </a:lnTo>
                  <a:lnTo>
                    <a:pt x="1697863" y="9398"/>
                  </a:lnTo>
                  <a:lnTo>
                    <a:pt x="1651127" y="14732"/>
                  </a:lnTo>
                  <a:lnTo>
                    <a:pt x="1604772" y="21082"/>
                  </a:lnTo>
                  <a:lnTo>
                    <a:pt x="1558798" y="28575"/>
                  </a:lnTo>
                  <a:lnTo>
                    <a:pt x="1513204" y="37211"/>
                  </a:lnTo>
                  <a:lnTo>
                    <a:pt x="1467993" y="46863"/>
                  </a:lnTo>
                  <a:lnTo>
                    <a:pt x="1423162" y="57658"/>
                  </a:lnTo>
                  <a:lnTo>
                    <a:pt x="1378712" y="69469"/>
                  </a:lnTo>
                  <a:lnTo>
                    <a:pt x="1334770" y="82296"/>
                  </a:lnTo>
                  <a:lnTo>
                    <a:pt x="1291209" y="96266"/>
                  </a:lnTo>
                  <a:lnTo>
                    <a:pt x="1248155" y="111125"/>
                  </a:lnTo>
                  <a:lnTo>
                    <a:pt x="1205611" y="127000"/>
                  </a:lnTo>
                  <a:lnTo>
                    <a:pt x="1163574" y="143891"/>
                  </a:lnTo>
                  <a:lnTo>
                    <a:pt x="1121918" y="161798"/>
                  </a:lnTo>
                  <a:lnTo>
                    <a:pt x="1080897" y="180594"/>
                  </a:lnTo>
                  <a:lnTo>
                    <a:pt x="1040384" y="200406"/>
                  </a:lnTo>
                  <a:lnTo>
                    <a:pt x="1000378" y="221107"/>
                  </a:lnTo>
                  <a:lnTo>
                    <a:pt x="961009" y="242824"/>
                  </a:lnTo>
                  <a:lnTo>
                    <a:pt x="922147" y="265303"/>
                  </a:lnTo>
                  <a:lnTo>
                    <a:pt x="883920" y="288671"/>
                  </a:lnTo>
                  <a:lnTo>
                    <a:pt x="846327" y="313055"/>
                  </a:lnTo>
                  <a:lnTo>
                    <a:pt x="809371" y="338201"/>
                  </a:lnTo>
                  <a:lnTo>
                    <a:pt x="772922" y="364109"/>
                  </a:lnTo>
                  <a:lnTo>
                    <a:pt x="737235" y="391033"/>
                  </a:lnTo>
                  <a:lnTo>
                    <a:pt x="702183" y="418592"/>
                  </a:lnTo>
                  <a:lnTo>
                    <a:pt x="667766" y="447167"/>
                  </a:lnTo>
                  <a:lnTo>
                    <a:pt x="634111" y="476377"/>
                  </a:lnTo>
                  <a:lnTo>
                    <a:pt x="601091" y="506349"/>
                  </a:lnTo>
                  <a:lnTo>
                    <a:pt x="568833" y="537210"/>
                  </a:lnTo>
                  <a:lnTo>
                    <a:pt x="537337" y="568706"/>
                  </a:lnTo>
                  <a:lnTo>
                    <a:pt x="506475" y="600964"/>
                  </a:lnTo>
                  <a:lnTo>
                    <a:pt x="476503" y="633984"/>
                  </a:lnTo>
                  <a:lnTo>
                    <a:pt x="447294" y="667639"/>
                  </a:lnTo>
                  <a:lnTo>
                    <a:pt x="418719" y="701929"/>
                  </a:lnTo>
                  <a:lnTo>
                    <a:pt x="391160" y="736981"/>
                  </a:lnTo>
                  <a:lnTo>
                    <a:pt x="364236" y="772795"/>
                  </a:lnTo>
                  <a:lnTo>
                    <a:pt x="338200" y="809117"/>
                  </a:lnTo>
                  <a:lnTo>
                    <a:pt x="313054" y="846074"/>
                  </a:lnTo>
                  <a:lnTo>
                    <a:pt x="288798" y="883666"/>
                  </a:lnTo>
                  <a:lnTo>
                    <a:pt x="265429" y="921893"/>
                  </a:lnTo>
                  <a:lnTo>
                    <a:pt x="242824" y="960755"/>
                  </a:lnTo>
                  <a:lnTo>
                    <a:pt x="221234" y="1000125"/>
                  </a:lnTo>
                  <a:lnTo>
                    <a:pt x="200533" y="1040130"/>
                  </a:lnTo>
                  <a:lnTo>
                    <a:pt x="180721" y="1080643"/>
                  </a:lnTo>
                  <a:lnTo>
                    <a:pt x="161925" y="1121664"/>
                  </a:lnTo>
                  <a:lnTo>
                    <a:pt x="144018" y="1163193"/>
                  </a:lnTo>
                  <a:lnTo>
                    <a:pt x="127126" y="1205230"/>
                  </a:lnTo>
                  <a:lnTo>
                    <a:pt x="111125" y="1247902"/>
                  </a:lnTo>
                  <a:lnTo>
                    <a:pt x="96266" y="1290828"/>
                  </a:lnTo>
                  <a:lnTo>
                    <a:pt x="82296" y="1334389"/>
                  </a:lnTo>
                  <a:lnTo>
                    <a:pt x="69469" y="1378331"/>
                  </a:lnTo>
                  <a:lnTo>
                    <a:pt x="57658" y="1422781"/>
                  </a:lnTo>
                  <a:lnTo>
                    <a:pt x="46863" y="1467485"/>
                  </a:lnTo>
                  <a:lnTo>
                    <a:pt x="37211" y="1512697"/>
                  </a:lnTo>
                  <a:lnTo>
                    <a:pt x="28575" y="1558353"/>
                  </a:lnTo>
                  <a:lnTo>
                    <a:pt x="21082" y="1604340"/>
                  </a:lnTo>
                  <a:lnTo>
                    <a:pt x="14732" y="1650695"/>
                  </a:lnTo>
                  <a:lnTo>
                    <a:pt x="9398" y="1697405"/>
                  </a:lnTo>
                  <a:lnTo>
                    <a:pt x="5334" y="1744446"/>
                  </a:lnTo>
                  <a:lnTo>
                    <a:pt x="2413" y="1791817"/>
                  </a:lnTo>
                  <a:lnTo>
                    <a:pt x="635" y="1839493"/>
                  </a:lnTo>
                  <a:lnTo>
                    <a:pt x="0" y="1887461"/>
                  </a:lnTo>
                  <a:lnTo>
                    <a:pt x="762" y="1939417"/>
                  </a:lnTo>
                  <a:lnTo>
                    <a:pt x="2794" y="1991017"/>
                  </a:lnTo>
                  <a:lnTo>
                    <a:pt x="6223" y="2042261"/>
                  </a:lnTo>
                  <a:lnTo>
                    <a:pt x="11049" y="2093125"/>
                  </a:lnTo>
                  <a:lnTo>
                    <a:pt x="17272" y="2143582"/>
                  </a:lnTo>
                  <a:lnTo>
                    <a:pt x="24765" y="2193620"/>
                  </a:lnTo>
                  <a:lnTo>
                    <a:pt x="33527" y="2243213"/>
                  </a:lnTo>
                  <a:lnTo>
                    <a:pt x="43561" y="2292362"/>
                  </a:lnTo>
                  <a:lnTo>
                    <a:pt x="54864" y="2341041"/>
                  </a:lnTo>
                  <a:lnTo>
                    <a:pt x="67437" y="2389225"/>
                  </a:lnTo>
                  <a:lnTo>
                    <a:pt x="81279" y="2436901"/>
                  </a:lnTo>
                  <a:lnTo>
                    <a:pt x="96266" y="2484043"/>
                  </a:lnTo>
                  <a:lnTo>
                    <a:pt x="112395" y="2530652"/>
                  </a:lnTo>
                  <a:lnTo>
                    <a:pt x="129794" y="2576690"/>
                  </a:lnTo>
                  <a:lnTo>
                    <a:pt x="148336" y="2622143"/>
                  </a:lnTo>
                  <a:lnTo>
                    <a:pt x="227075" y="2785534"/>
                  </a:lnTo>
                  <a:lnTo>
                    <a:pt x="2828417" y="2785534"/>
                  </a:lnTo>
                  <a:lnTo>
                    <a:pt x="2828417" y="252349"/>
                  </a:lnTo>
                  <a:lnTo>
                    <a:pt x="2787904" y="227838"/>
                  </a:lnTo>
                  <a:lnTo>
                    <a:pt x="2745359" y="205359"/>
                  </a:lnTo>
                  <a:lnTo>
                    <a:pt x="2702179" y="184023"/>
                  </a:lnTo>
                  <a:lnTo>
                    <a:pt x="2658364" y="163703"/>
                  </a:lnTo>
                  <a:lnTo>
                    <a:pt x="2613914" y="144526"/>
                  </a:lnTo>
                  <a:lnTo>
                    <a:pt x="2568955" y="126492"/>
                  </a:lnTo>
                  <a:lnTo>
                    <a:pt x="2523363" y="109601"/>
                  </a:lnTo>
                  <a:lnTo>
                    <a:pt x="2477262" y="93726"/>
                  </a:lnTo>
                  <a:lnTo>
                    <a:pt x="2430653" y="79121"/>
                  </a:lnTo>
                  <a:lnTo>
                    <a:pt x="2383536" y="65659"/>
                  </a:lnTo>
                  <a:lnTo>
                    <a:pt x="2335911" y="53467"/>
                  </a:lnTo>
                  <a:lnTo>
                    <a:pt x="2287904" y="42418"/>
                  </a:lnTo>
                  <a:lnTo>
                    <a:pt x="2239264" y="32639"/>
                  </a:lnTo>
                  <a:lnTo>
                    <a:pt x="2190242" y="24003"/>
                  </a:lnTo>
                  <a:lnTo>
                    <a:pt x="2140839" y="16764"/>
                  </a:lnTo>
                  <a:lnTo>
                    <a:pt x="2091054" y="10795"/>
                  </a:lnTo>
                  <a:lnTo>
                    <a:pt x="2040763" y="6096"/>
                  </a:lnTo>
                  <a:lnTo>
                    <a:pt x="1990217" y="2667"/>
                  </a:lnTo>
                  <a:lnTo>
                    <a:pt x="1939290" y="635"/>
                  </a:lnTo>
                  <a:lnTo>
                    <a:pt x="18879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31096" y="5212079"/>
              <a:ext cx="2636520" cy="746760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3824096" y="3089859"/>
            <a:ext cx="1463040" cy="4140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50" b="1" spc="-25" dirty="0">
                <a:solidFill>
                  <a:srgbClr val="006FC0"/>
                </a:solidFill>
                <a:latin typeface="Verdana"/>
                <a:cs typeface="Verdana"/>
              </a:rPr>
              <a:t>T</a:t>
            </a:r>
            <a:r>
              <a:rPr sz="2550" b="1" spc="-37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2550" b="1" spc="-30" dirty="0">
                <a:solidFill>
                  <a:srgbClr val="006FC0"/>
                </a:solidFill>
                <a:latin typeface="Verdana"/>
                <a:cs typeface="Verdana"/>
              </a:rPr>
              <a:t>N</a:t>
            </a:r>
            <a:r>
              <a:rPr sz="2550" b="1" spc="-38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2550" b="1" spc="100" dirty="0">
                <a:solidFill>
                  <a:srgbClr val="006FC0"/>
                </a:solidFill>
                <a:latin typeface="Verdana"/>
                <a:cs typeface="Verdana"/>
              </a:rPr>
              <a:t>FMA</a:t>
            </a:r>
            <a:endParaRPr sz="2550">
              <a:latin typeface="Verdana"/>
              <a:cs typeface="Verdan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2776" y="3401567"/>
            <a:ext cx="2505456" cy="2505455"/>
          </a:xfrm>
          <a:prstGeom prst="rect">
            <a:avLst/>
          </a:prstGeom>
        </p:spPr>
      </p:pic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20" dirty="0"/>
              <a:t>SY</a:t>
            </a:r>
            <a:r>
              <a:rPr spc="-130" dirty="0"/>
              <a:t> </a:t>
            </a:r>
            <a:r>
              <a:rPr spc="550" dirty="0"/>
              <a:t>C</a:t>
            </a:r>
            <a:r>
              <a:rPr spc="-55" dirty="0"/>
              <a:t>P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198607" y="0"/>
            <a:ext cx="1155065" cy="624840"/>
          </a:xfrm>
          <a:custGeom>
            <a:avLst/>
            <a:gdLst/>
            <a:ahLst/>
            <a:cxnLst/>
            <a:rect l="l" t="t" r="r" b="b"/>
            <a:pathLst>
              <a:path w="1155065" h="624840">
                <a:moveTo>
                  <a:pt x="1149858" y="0"/>
                </a:moveTo>
                <a:lnTo>
                  <a:pt x="4825" y="0"/>
                </a:lnTo>
                <a:lnTo>
                  <a:pt x="0" y="47371"/>
                </a:lnTo>
                <a:lnTo>
                  <a:pt x="1905" y="94742"/>
                </a:lnTo>
                <a:lnTo>
                  <a:pt x="7493" y="140970"/>
                </a:lnTo>
                <a:lnTo>
                  <a:pt x="16764" y="186054"/>
                </a:lnTo>
                <a:lnTo>
                  <a:pt x="29464" y="229743"/>
                </a:lnTo>
                <a:lnTo>
                  <a:pt x="45339" y="272033"/>
                </a:lnTo>
                <a:lnTo>
                  <a:pt x="64389" y="312547"/>
                </a:lnTo>
                <a:lnTo>
                  <a:pt x="86487" y="351281"/>
                </a:lnTo>
                <a:lnTo>
                  <a:pt x="111378" y="388112"/>
                </a:lnTo>
                <a:lnTo>
                  <a:pt x="138938" y="422910"/>
                </a:lnTo>
                <a:lnTo>
                  <a:pt x="169037" y="455422"/>
                </a:lnTo>
                <a:lnTo>
                  <a:pt x="201549" y="485521"/>
                </a:lnTo>
                <a:lnTo>
                  <a:pt x="236347" y="513079"/>
                </a:lnTo>
                <a:lnTo>
                  <a:pt x="273176" y="537972"/>
                </a:lnTo>
                <a:lnTo>
                  <a:pt x="312039" y="559942"/>
                </a:lnTo>
                <a:lnTo>
                  <a:pt x="352551" y="578992"/>
                </a:lnTo>
                <a:lnTo>
                  <a:pt x="394843" y="594995"/>
                </a:lnTo>
                <a:lnTo>
                  <a:pt x="438531" y="607567"/>
                </a:lnTo>
                <a:lnTo>
                  <a:pt x="483616" y="616838"/>
                </a:lnTo>
                <a:lnTo>
                  <a:pt x="529971" y="622426"/>
                </a:lnTo>
                <a:lnTo>
                  <a:pt x="577342" y="624332"/>
                </a:lnTo>
                <a:lnTo>
                  <a:pt x="624713" y="622426"/>
                </a:lnTo>
                <a:lnTo>
                  <a:pt x="670941" y="616838"/>
                </a:lnTo>
                <a:lnTo>
                  <a:pt x="716026" y="607567"/>
                </a:lnTo>
                <a:lnTo>
                  <a:pt x="759841" y="594995"/>
                </a:lnTo>
                <a:lnTo>
                  <a:pt x="802005" y="578992"/>
                </a:lnTo>
                <a:lnTo>
                  <a:pt x="842645" y="559942"/>
                </a:lnTo>
                <a:lnTo>
                  <a:pt x="881380" y="537972"/>
                </a:lnTo>
                <a:lnTo>
                  <a:pt x="918210" y="513079"/>
                </a:lnTo>
                <a:lnTo>
                  <a:pt x="953008" y="485521"/>
                </a:lnTo>
                <a:lnTo>
                  <a:pt x="985520" y="455422"/>
                </a:lnTo>
                <a:lnTo>
                  <a:pt x="1015619" y="422910"/>
                </a:lnTo>
                <a:lnTo>
                  <a:pt x="1043305" y="388112"/>
                </a:lnTo>
                <a:lnTo>
                  <a:pt x="1068197" y="351281"/>
                </a:lnTo>
                <a:lnTo>
                  <a:pt x="1090168" y="312547"/>
                </a:lnTo>
                <a:lnTo>
                  <a:pt x="1109218" y="272033"/>
                </a:lnTo>
                <a:lnTo>
                  <a:pt x="1125220" y="229743"/>
                </a:lnTo>
                <a:lnTo>
                  <a:pt x="1137793" y="186054"/>
                </a:lnTo>
                <a:lnTo>
                  <a:pt x="1147064" y="140970"/>
                </a:lnTo>
                <a:lnTo>
                  <a:pt x="1152778" y="94742"/>
                </a:lnTo>
                <a:lnTo>
                  <a:pt x="1154684" y="47371"/>
                </a:lnTo>
                <a:lnTo>
                  <a:pt x="1149858" y="0"/>
                </a:lnTo>
                <a:close/>
              </a:path>
            </a:pathLst>
          </a:custGeom>
          <a:solidFill>
            <a:srgbClr val="4471C4">
              <a:alpha val="949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77011" y="681990"/>
            <a:ext cx="4533900" cy="384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50" b="1" spc="-30" dirty="0">
                <a:solidFill>
                  <a:srgbClr val="001F5F"/>
                </a:solidFill>
                <a:latin typeface="Cambria"/>
                <a:cs typeface="Cambria"/>
              </a:rPr>
              <a:t>FOR</a:t>
            </a:r>
            <a:r>
              <a:rPr sz="2350" b="1" spc="-6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350" b="1" spc="-45" dirty="0">
                <a:solidFill>
                  <a:srgbClr val="001F5F"/>
                </a:solidFill>
                <a:latin typeface="Cambria"/>
                <a:cs typeface="Cambria"/>
              </a:rPr>
              <a:t>FURTHER</a:t>
            </a:r>
            <a:r>
              <a:rPr sz="2350" b="1" spc="-8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350" b="1" spc="-60" dirty="0">
                <a:solidFill>
                  <a:srgbClr val="001F5F"/>
                </a:solidFill>
                <a:latin typeface="Cambria"/>
                <a:cs typeface="Cambria"/>
              </a:rPr>
              <a:t>DETAILS</a:t>
            </a:r>
            <a:r>
              <a:rPr sz="2350" b="1" spc="-10" dirty="0">
                <a:solidFill>
                  <a:srgbClr val="001F5F"/>
                </a:solidFill>
                <a:latin typeface="Cambria"/>
                <a:cs typeface="Cambria"/>
              </a:rPr>
              <a:t> CONTACT</a:t>
            </a:r>
            <a:endParaRPr sz="235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61136" y="1517508"/>
            <a:ext cx="2544445" cy="80708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295"/>
              </a:spcBef>
              <a:buFont typeface="Arial"/>
              <a:buChar char="•"/>
              <a:tabLst>
                <a:tab pos="240029" algn="l"/>
              </a:tabLst>
            </a:pPr>
            <a:r>
              <a:rPr sz="2400" spc="-10" dirty="0">
                <a:solidFill>
                  <a:srgbClr val="001F5F"/>
                </a:solidFill>
                <a:latin typeface="Cambria"/>
                <a:cs typeface="Cambria"/>
              </a:rPr>
              <a:t>D</a:t>
            </a:r>
            <a:r>
              <a:rPr sz="2400" spc="-515" dirty="0">
                <a:solidFill>
                  <a:srgbClr val="001F5F"/>
                </a:solidFill>
                <a:latin typeface="Cambria"/>
                <a:cs typeface="Cambria"/>
              </a:rPr>
              <a:t>r</a:t>
            </a:r>
            <a:r>
              <a:rPr sz="2400" dirty="0">
                <a:solidFill>
                  <a:srgbClr val="001F5F"/>
                </a:solidFill>
                <a:latin typeface="Cambria"/>
                <a:cs typeface="Cambria"/>
              </a:rPr>
              <a:t>.</a:t>
            </a:r>
            <a:r>
              <a:rPr sz="2400" spc="5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400" spc="-40" dirty="0">
                <a:solidFill>
                  <a:srgbClr val="001F5F"/>
                </a:solidFill>
                <a:latin typeface="Cambria"/>
                <a:cs typeface="Cambria"/>
              </a:rPr>
              <a:t>N.V.R.NATHAN</a:t>
            </a:r>
            <a:endParaRPr sz="2400">
              <a:latin typeface="Cambria"/>
              <a:cs typeface="Cambria"/>
            </a:endParaRPr>
          </a:p>
          <a:p>
            <a:pPr marL="240029" indent="-227329">
              <a:lnSpc>
                <a:spcPct val="100000"/>
              </a:lnSpc>
              <a:spcBef>
                <a:spcPts val="195"/>
              </a:spcBef>
              <a:buFont typeface="Arial"/>
              <a:buChar char="•"/>
              <a:tabLst>
                <a:tab pos="240029" algn="l"/>
              </a:tabLst>
            </a:pPr>
            <a:r>
              <a:rPr sz="2400" dirty="0">
                <a:solidFill>
                  <a:srgbClr val="001F5F"/>
                </a:solidFill>
                <a:latin typeface="Cambria"/>
                <a:cs typeface="Cambria"/>
              </a:rPr>
              <a:t>R.</a:t>
            </a:r>
            <a:r>
              <a:rPr sz="2400" spc="17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mbria"/>
                <a:cs typeface="Cambria"/>
              </a:rPr>
              <a:t>JEYAMOHAN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47642" y="1517508"/>
            <a:ext cx="1805305" cy="80708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295"/>
              </a:spcBef>
            </a:pPr>
            <a:r>
              <a:rPr sz="2400" dirty="0">
                <a:solidFill>
                  <a:srgbClr val="001F5F"/>
                </a:solidFill>
                <a:latin typeface="Cambria"/>
                <a:cs typeface="Cambria"/>
              </a:rPr>
              <a:t>-</a:t>
            </a:r>
            <a:r>
              <a:rPr sz="2400" spc="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400" spc="-75" dirty="0">
                <a:solidFill>
                  <a:srgbClr val="001F5F"/>
                </a:solidFill>
                <a:latin typeface="Trebuchet MS"/>
                <a:cs typeface="Trebuchet MS"/>
              </a:rPr>
              <a:t>84518</a:t>
            </a:r>
            <a:r>
              <a:rPr sz="2400" spc="-9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spc="-45" dirty="0">
                <a:solidFill>
                  <a:srgbClr val="001F5F"/>
                </a:solidFill>
                <a:latin typeface="Trebuchet MS"/>
                <a:cs typeface="Trebuchet MS"/>
              </a:rPr>
              <a:t>08979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2400" dirty="0">
                <a:solidFill>
                  <a:srgbClr val="001F5F"/>
                </a:solidFill>
                <a:latin typeface="Cambria"/>
                <a:cs typeface="Cambria"/>
              </a:rPr>
              <a:t>-</a:t>
            </a:r>
            <a:r>
              <a:rPr sz="2400" spc="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400" spc="-75" dirty="0">
                <a:solidFill>
                  <a:srgbClr val="001F5F"/>
                </a:solidFill>
                <a:latin typeface="Trebuchet MS"/>
                <a:cs typeface="Trebuchet MS"/>
              </a:rPr>
              <a:t>97900</a:t>
            </a:r>
            <a:r>
              <a:rPr sz="2400" spc="-9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spc="-40" dirty="0">
                <a:solidFill>
                  <a:srgbClr val="001F5F"/>
                </a:solidFill>
                <a:latin typeface="Trebuchet MS"/>
                <a:cs typeface="Trebuchet MS"/>
              </a:rPr>
              <a:t>38383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61136" y="2326385"/>
            <a:ext cx="5815965" cy="305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0029" algn="l"/>
                <a:tab pos="2786380" algn="l"/>
              </a:tabLst>
            </a:pPr>
            <a:r>
              <a:rPr sz="2400" dirty="0">
                <a:solidFill>
                  <a:srgbClr val="001F5F"/>
                </a:solidFill>
                <a:latin typeface="Cambria"/>
                <a:cs typeface="Cambria"/>
              </a:rPr>
              <a:t>C.</a:t>
            </a:r>
            <a:r>
              <a:rPr sz="2400" spc="2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400" spc="-65" dirty="0">
                <a:solidFill>
                  <a:srgbClr val="001F5F"/>
                </a:solidFill>
                <a:latin typeface="Cambria"/>
                <a:cs typeface="Cambria"/>
              </a:rPr>
              <a:t>SATISH</a:t>
            </a:r>
            <a:r>
              <a:rPr sz="2400" spc="-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Cambria"/>
                <a:cs typeface="Cambria"/>
              </a:rPr>
              <a:t>KUMAR</a:t>
            </a:r>
            <a:r>
              <a:rPr sz="2400" dirty="0">
                <a:solidFill>
                  <a:srgbClr val="001F5F"/>
                </a:solidFill>
                <a:latin typeface="Cambria"/>
                <a:cs typeface="Cambria"/>
              </a:rPr>
              <a:t>	-</a:t>
            </a:r>
            <a:r>
              <a:rPr sz="2400" spc="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400" spc="-75" dirty="0">
                <a:solidFill>
                  <a:srgbClr val="001F5F"/>
                </a:solidFill>
                <a:latin typeface="Trebuchet MS"/>
                <a:cs typeface="Trebuchet MS"/>
              </a:rPr>
              <a:t>84316</a:t>
            </a:r>
            <a:r>
              <a:rPr sz="2400" spc="-9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Trebuchet MS"/>
                <a:cs typeface="Trebuchet MS"/>
              </a:rPr>
              <a:t>94670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30"/>
              </a:spcBef>
            </a:pPr>
            <a:endParaRPr sz="2400">
              <a:latin typeface="Trebuchet MS"/>
              <a:cs typeface="Trebuchet MS"/>
            </a:endParaRPr>
          </a:p>
          <a:p>
            <a:pPr marL="12700" marR="516255">
              <a:lnSpc>
                <a:spcPts val="2620"/>
              </a:lnSpc>
            </a:pPr>
            <a:r>
              <a:rPr sz="2400" dirty="0">
                <a:solidFill>
                  <a:srgbClr val="001F5F"/>
                </a:solidFill>
                <a:latin typeface="Cambria"/>
                <a:cs typeface="Cambria"/>
              </a:rPr>
              <a:t>Amell</a:t>
            </a:r>
            <a:r>
              <a:rPr sz="2400" spc="9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400" spc="-30" dirty="0">
                <a:solidFill>
                  <a:srgbClr val="001F5F"/>
                </a:solidFill>
                <a:latin typeface="Cambria"/>
                <a:cs typeface="Cambria"/>
              </a:rPr>
              <a:t>Industrial</a:t>
            </a:r>
            <a:r>
              <a:rPr sz="2400" spc="-5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400" spc="-90" dirty="0">
                <a:solidFill>
                  <a:srgbClr val="001F5F"/>
                </a:solidFill>
                <a:latin typeface="Cambria"/>
                <a:cs typeface="Cambria"/>
              </a:rPr>
              <a:t>Ventures</a:t>
            </a:r>
            <a:r>
              <a:rPr sz="2400" spc="4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400" spc="-100" dirty="0">
                <a:solidFill>
                  <a:srgbClr val="001F5F"/>
                </a:solidFill>
                <a:latin typeface="Cambria"/>
                <a:cs typeface="Cambria"/>
              </a:rPr>
              <a:t>(India)</a:t>
            </a:r>
            <a:r>
              <a:rPr sz="2400" spc="-5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001F5F"/>
                </a:solidFill>
                <a:latin typeface="Cambria"/>
                <a:cs typeface="Cambria"/>
              </a:rPr>
              <a:t>Pvt</a:t>
            </a:r>
            <a:r>
              <a:rPr sz="2400" spc="6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mbria"/>
                <a:cs typeface="Cambria"/>
              </a:rPr>
              <a:t>Ltd., </a:t>
            </a:r>
            <a:r>
              <a:rPr sz="2400" spc="-45" dirty="0">
                <a:solidFill>
                  <a:srgbClr val="001F5F"/>
                </a:solidFill>
                <a:latin typeface="Cambria"/>
                <a:cs typeface="Cambria"/>
              </a:rPr>
              <a:t>Bengaluru</a:t>
            </a:r>
            <a:r>
              <a:rPr sz="2400" spc="-1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001F5F"/>
                </a:solidFill>
                <a:latin typeface="Cambria"/>
                <a:cs typeface="Cambria"/>
              </a:rPr>
              <a:t>&amp;</a:t>
            </a:r>
            <a:r>
              <a:rPr sz="2400" spc="-65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mbria"/>
                <a:cs typeface="Cambria"/>
              </a:rPr>
              <a:t>Chennai.</a:t>
            </a:r>
            <a:endParaRPr sz="2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425"/>
              </a:spcBef>
            </a:pPr>
            <a:endParaRPr sz="24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spc="-60" dirty="0">
                <a:solidFill>
                  <a:srgbClr val="001F5F"/>
                </a:solidFill>
                <a:latin typeface="Cambria"/>
                <a:cs typeface="Cambria"/>
              </a:rPr>
              <a:t>Email</a:t>
            </a:r>
            <a:r>
              <a:rPr sz="2400" spc="-50" dirty="0">
                <a:solidFill>
                  <a:srgbClr val="001F5F"/>
                </a:solidFill>
                <a:latin typeface="Cambria"/>
                <a:cs typeface="Cambria"/>
              </a:rPr>
              <a:t> :</a:t>
            </a:r>
            <a:endParaRPr sz="24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2400" u="sng" spc="-17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mbria"/>
                <a:cs typeface="Cambria"/>
                <a:hlinkClick r:id="rId2"/>
              </a:rPr>
              <a:t>s</a:t>
            </a:r>
            <a:r>
              <a:rPr sz="2400" u="sng" spc="-14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mbria"/>
                <a:cs typeface="Cambria"/>
                <a:hlinkClick r:id="rId2"/>
              </a:rPr>
              <a:t>a</a:t>
            </a:r>
            <a:r>
              <a:rPr sz="2400" u="sng" spc="5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mbria"/>
                <a:cs typeface="Cambria"/>
                <a:hlinkClick r:id="rId2"/>
              </a:rPr>
              <a:t>t</a:t>
            </a:r>
            <a:r>
              <a:rPr sz="2400" u="sng" spc="-6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mbria"/>
                <a:cs typeface="Cambria"/>
                <a:hlinkClick r:id="rId2"/>
              </a:rPr>
              <a:t>h</a:t>
            </a:r>
            <a:r>
              <a:rPr sz="2400" u="sng" spc="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mbria"/>
                <a:cs typeface="Cambria"/>
                <a:hlinkClick r:id="rId2"/>
              </a:rPr>
              <a:t>i</a:t>
            </a:r>
            <a:r>
              <a:rPr sz="2400" u="sng" spc="-17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mbria"/>
                <a:cs typeface="Cambria"/>
                <a:hlinkClick r:id="rId2"/>
              </a:rPr>
              <a:t>s</a:t>
            </a:r>
            <a:r>
              <a:rPr sz="2400" u="sng" spc="-6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mbria"/>
                <a:cs typeface="Cambria"/>
                <a:hlinkClick r:id="rId2"/>
              </a:rPr>
              <a:t>h</a:t>
            </a:r>
            <a:r>
              <a:rPr sz="2400" u="sng" spc="-14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mbria"/>
                <a:cs typeface="Cambria"/>
                <a:hlinkClick r:id="rId2"/>
              </a:rPr>
              <a:t>k</a:t>
            </a:r>
            <a:r>
              <a:rPr sz="2400" u="sng" spc="-5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mbria"/>
                <a:cs typeface="Cambria"/>
                <a:hlinkClick r:id="rId2"/>
              </a:rPr>
              <a:t>u</a:t>
            </a:r>
            <a:r>
              <a:rPr sz="2400" u="sng" spc="-6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mbria"/>
                <a:cs typeface="Cambria"/>
                <a:hlinkClick r:id="rId2"/>
              </a:rPr>
              <a:t>m</a:t>
            </a:r>
            <a:r>
              <a:rPr sz="2400" u="sng" spc="-14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mbria"/>
                <a:cs typeface="Cambria"/>
                <a:hlinkClick r:id="rId2"/>
              </a:rPr>
              <a:t>a</a:t>
            </a:r>
            <a:r>
              <a:rPr sz="2400" u="sng" spc="-51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mbria"/>
                <a:cs typeface="Cambria"/>
                <a:hlinkClick r:id="rId2"/>
              </a:rPr>
              <a:t>r</a:t>
            </a:r>
            <a:r>
              <a:rPr sz="2400" u="sng" spc="-1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mbria"/>
                <a:cs typeface="Cambria"/>
                <a:hlinkClick r:id="rId2"/>
              </a:rPr>
              <a:t>.</a:t>
            </a:r>
            <a:r>
              <a:rPr sz="2400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mbria"/>
                <a:cs typeface="Cambria"/>
                <a:hlinkClick r:id="rId2"/>
              </a:rPr>
              <a:t>c</a:t>
            </a:r>
            <a:r>
              <a:rPr sz="2400" u="sng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mbria"/>
                <a:cs typeface="Cambria"/>
                <a:hlinkClick r:id="rId2"/>
              </a:rPr>
              <a:t> </a:t>
            </a:r>
            <a:r>
              <a:rPr sz="2400" u="sng" spc="-3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mbria"/>
                <a:cs typeface="Cambria"/>
                <a:hlinkClick r:id="rId2"/>
              </a:rPr>
              <a:t>@</a:t>
            </a:r>
            <a:r>
              <a:rPr sz="2400" u="sng" spc="-15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mbria"/>
                <a:cs typeface="Cambria"/>
                <a:hlinkClick r:id="rId2"/>
              </a:rPr>
              <a:t> </a:t>
            </a:r>
            <a:r>
              <a:rPr sz="2400" u="sng" spc="-4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mbria"/>
                <a:cs typeface="Cambria"/>
                <a:hlinkClick r:id="rId2"/>
              </a:rPr>
              <a:t>amellindustrialventures.com</a:t>
            </a:r>
            <a:endParaRPr sz="24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2400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mbria"/>
                <a:cs typeface="Cambria"/>
                <a:hlinkClick r:id="rId3"/>
              </a:rPr>
              <a:t>jm@iciprojects.in</a:t>
            </a:r>
            <a:endParaRPr sz="2400">
              <a:latin typeface="Cambria"/>
              <a:cs typeface="Cambri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object 8"/>
            <p:cNvSpPr/>
            <p:nvPr/>
          </p:nvSpPr>
          <p:spPr>
            <a:xfrm>
              <a:off x="7193280" y="5367527"/>
              <a:ext cx="2316480" cy="1490345"/>
            </a:xfrm>
            <a:custGeom>
              <a:avLst/>
              <a:gdLst/>
              <a:ahLst/>
              <a:cxnLst/>
              <a:rect l="l" t="t" r="r" b="b"/>
              <a:pathLst>
                <a:path w="2316479" h="1490345">
                  <a:moveTo>
                    <a:pt x="488569" y="89662"/>
                  </a:moveTo>
                  <a:lnTo>
                    <a:pt x="488061" y="66294"/>
                  </a:lnTo>
                  <a:lnTo>
                    <a:pt x="455295" y="23241"/>
                  </a:lnTo>
                  <a:lnTo>
                    <a:pt x="431927" y="16256"/>
                  </a:lnTo>
                  <a:lnTo>
                    <a:pt x="425704" y="16002"/>
                  </a:lnTo>
                  <a:lnTo>
                    <a:pt x="364363" y="28067"/>
                  </a:lnTo>
                  <a:lnTo>
                    <a:pt x="316357" y="40132"/>
                  </a:lnTo>
                  <a:lnTo>
                    <a:pt x="268605" y="53848"/>
                  </a:lnTo>
                  <a:lnTo>
                    <a:pt x="221488" y="68834"/>
                  </a:lnTo>
                  <a:lnTo>
                    <a:pt x="174752" y="85344"/>
                  </a:lnTo>
                  <a:lnTo>
                    <a:pt x="128524" y="103378"/>
                  </a:lnTo>
                  <a:lnTo>
                    <a:pt x="82931" y="122682"/>
                  </a:lnTo>
                  <a:lnTo>
                    <a:pt x="36449" y="144145"/>
                  </a:lnTo>
                  <a:lnTo>
                    <a:pt x="2667" y="182880"/>
                  </a:lnTo>
                  <a:lnTo>
                    <a:pt x="0" y="207010"/>
                  </a:lnTo>
                  <a:lnTo>
                    <a:pt x="7112" y="231254"/>
                  </a:lnTo>
                  <a:lnTo>
                    <a:pt x="22987" y="250825"/>
                  </a:lnTo>
                  <a:lnTo>
                    <a:pt x="44450" y="262369"/>
                  </a:lnTo>
                  <a:lnTo>
                    <a:pt x="68580" y="265036"/>
                  </a:lnTo>
                  <a:lnTo>
                    <a:pt x="92837" y="257962"/>
                  </a:lnTo>
                  <a:lnTo>
                    <a:pt x="140335" y="236181"/>
                  </a:lnTo>
                  <a:lnTo>
                    <a:pt x="188468" y="216154"/>
                  </a:lnTo>
                  <a:lnTo>
                    <a:pt x="237236" y="197739"/>
                  </a:lnTo>
                  <a:lnTo>
                    <a:pt x="286639" y="181102"/>
                  </a:lnTo>
                  <a:lnTo>
                    <a:pt x="336677" y="166243"/>
                  </a:lnTo>
                  <a:lnTo>
                    <a:pt x="387096" y="153162"/>
                  </a:lnTo>
                  <a:lnTo>
                    <a:pt x="440817" y="141224"/>
                  </a:lnTo>
                  <a:lnTo>
                    <a:pt x="446151" y="139573"/>
                  </a:lnTo>
                  <a:lnTo>
                    <a:pt x="466471" y="128270"/>
                  </a:lnTo>
                  <a:lnTo>
                    <a:pt x="481076" y="110871"/>
                  </a:lnTo>
                  <a:lnTo>
                    <a:pt x="488569" y="89662"/>
                  </a:lnTo>
                  <a:close/>
                </a:path>
                <a:path w="2316479" h="1490345">
                  <a:moveTo>
                    <a:pt x="1362075" y="158496"/>
                  </a:moveTo>
                  <a:lnTo>
                    <a:pt x="1322197" y="100838"/>
                  </a:lnTo>
                  <a:lnTo>
                    <a:pt x="1275842" y="83058"/>
                  </a:lnTo>
                  <a:lnTo>
                    <a:pt x="1228979" y="66802"/>
                  </a:lnTo>
                  <a:lnTo>
                    <a:pt x="1181735" y="51943"/>
                  </a:lnTo>
                  <a:lnTo>
                    <a:pt x="1133983" y="38608"/>
                  </a:lnTo>
                  <a:lnTo>
                    <a:pt x="1085850" y="26670"/>
                  </a:lnTo>
                  <a:lnTo>
                    <a:pt x="1037336" y="16256"/>
                  </a:lnTo>
                  <a:lnTo>
                    <a:pt x="988568" y="7366"/>
                  </a:lnTo>
                  <a:lnTo>
                    <a:pt x="939546" y="0"/>
                  </a:lnTo>
                  <a:lnTo>
                    <a:pt x="914273" y="1651"/>
                  </a:lnTo>
                  <a:lnTo>
                    <a:pt x="892429" y="12319"/>
                  </a:lnTo>
                  <a:lnTo>
                    <a:pt x="876300" y="30480"/>
                  </a:lnTo>
                  <a:lnTo>
                    <a:pt x="867918" y="54356"/>
                  </a:lnTo>
                  <a:lnTo>
                    <a:pt x="869569" y="79502"/>
                  </a:lnTo>
                  <a:lnTo>
                    <a:pt x="880364" y="101346"/>
                  </a:lnTo>
                  <a:lnTo>
                    <a:pt x="898525" y="117602"/>
                  </a:lnTo>
                  <a:lnTo>
                    <a:pt x="922274" y="125857"/>
                  </a:lnTo>
                  <a:lnTo>
                    <a:pt x="973963" y="133858"/>
                  </a:lnTo>
                  <a:lnTo>
                    <a:pt x="1025271" y="143637"/>
                  </a:lnTo>
                  <a:lnTo>
                    <a:pt x="1076071" y="155194"/>
                  </a:lnTo>
                  <a:lnTo>
                    <a:pt x="1126490" y="168529"/>
                  </a:lnTo>
                  <a:lnTo>
                    <a:pt x="1176528" y="183642"/>
                  </a:lnTo>
                  <a:lnTo>
                    <a:pt x="1225931" y="200533"/>
                  </a:lnTo>
                  <a:lnTo>
                    <a:pt x="1274699" y="219075"/>
                  </a:lnTo>
                  <a:lnTo>
                    <a:pt x="1285494" y="222313"/>
                  </a:lnTo>
                  <a:lnTo>
                    <a:pt x="1296670" y="223494"/>
                  </a:lnTo>
                  <a:lnTo>
                    <a:pt x="1307846" y="222694"/>
                  </a:lnTo>
                  <a:lnTo>
                    <a:pt x="1318895" y="219837"/>
                  </a:lnTo>
                  <a:lnTo>
                    <a:pt x="1351153" y="195326"/>
                  </a:lnTo>
                  <a:lnTo>
                    <a:pt x="1362075" y="158496"/>
                  </a:lnTo>
                  <a:close/>
                </a:path>
                <a:path w="2316479" h="1490345">
                  <a:moveTo>
                    <a:pt x="2046351" y="716724"/>
                  </a:moveTo>
                  <a:lnTo>
                    <a:pt x="2007108" y="628916"/>
                  </a:lnTo>
                  <a:lnTo>
                    <a:pt x="1976882" y="589559"/>
                  </a:lnTo>
                  <a:lnTo>
                    <a:pt x="1945513" y="551180"/>
                  </a:lnTo>
                  <a:lnTo>
                    <a:pt x="1913001" y="513803"/>
                  </a:lnTo>
                  <a:lnTo>
                    <a:pt x="1879346" y="477456"/>
                  </a:lnTo>
                  <a:lnTo>
                    <a:pt x="1844548" y="442188"/>
                  </a:lnTo>
                  <a:lnTo>
                    <a:pt x="1808607" y="408000"/>
                  </a:lnTo>
                  <a:lnTo>
                    <a:pt x="1771523" y="374929"/>
                  </a:lnTo>
                  <a:lnTo>
                    <a:pt x="1726692" y="360667"/>
                  </a:lnTo>
                  <a:lnTo>
                    <a:pt x="1684401" y="381177"/>
                  </a:lnTo>
                  <a:lnTo>
                    <a:pt x="1667764" y="426885"/>
                  </a:lnTo>
                  <a:lnTo>
                    <a:pt x="1673479" y="450545"/>
                  </a:lnTo>
                  <a:lnTo>
                    <a:pt x="1688338" y="470903"/>
                  </a:lnTo>
                  <a:lnTo>
                    <a:pt x="1727200" y="505739"/>
                  </a:lnTo>
                  <a:lnTo>
                    <a:pt x="1764792" y="541921"/>
                  </a:lnTo>
                  <a:lnTo>
                    <a:pt x="1800987" y="579399"/>
                  </a:lnTo>
                  <a:lnTo>
                    <a:pt x="1835785" y="618147"/>
                  </a:lnTo>
                  <a:lnTo>
                    <a:pt x="1869186" y="658114"/>
                  </a:lnTo>
                  <a:lnTo>
                    <a:pt x="1901190" y="699274"/>
                  </a:lnTo>
                  <a:lnTo>
                    <a:pt x="1931670" y="741591"/>
                  </a:lnTo>
                  <a:lnTo>
                    <a:pt x="1946148" y="756462"/>
                  </a:lnTo>
                  <a:lnTo>
                    <a:pt x="1964055" y="765733"/>
                  </a:lnTo>
                  <a:lnTo>
                    <a:pt x="1983994" y="768896"/>
                  </a:lnTo>
                  <a:lnTo>
                    <a:pt x="2004441" y="765454"/>
                  </a:lnTo>
                  <a:lnTo>
                    <a:pt x="2004314" y="765276"/>
                  </a:lnTo>
                  <a:lnTo>
                    <a:pt x="2009902" y="763435"/>
                  </a:lnTo>
                  <a:lnTo>
                    <a:pt x="2015236" y="760844"/>
                  </a:lnTo>
                  <a:lnTo>
                    <a:pt x="2020062" y="757580"/>
                  </a:lnTo>
                  <a:lnTo>
                    <a:pt x="2037461" y="739394"/>
                  </a:lnTo>
                  <a:lnTo>
                    <a:pt x="2046351" y="716724"/>
                  </a:lnTo>
                  <a:close/>
                </a:path>
                <a:path w="2316479" h="1490345">
                  <a:moveTo>
                    <a:pt x="2316353" y="1490078"/>
                  </a:moveTo>
                  <a:lnTo>
                    <a:pt x="2302891" y="1338719"/>
                  </a:lnTo>
                  <a:lnTo>
                    <a:pt x="2294636" y="1289850"/>
                  </a:lnTo>
                  <a:lnTo>
                    <a:pt x="2284857" y="1241259"/>
                  </a:lnTo>
                  <a:lnTo>
                    <a:pt x="2273554" y="1192961"/>
                  </a:lnTo>
                  <a:lnTo>
                    <a:pt x="2260854" y="1145006"/>
                  </a:lnTo>
                  <a:lnTo>
                    <a:pt x="2226183" y="1106614"/>
                  </a:lnTo>
                  <a:lnTo>
                    <a:pt x="2201672" y="1100658"/>
                  </a:lnTo>
                  <a:lnTo>
                    <a:pt x="2162556" y="1113574"/>
                  </a:lnTo>
                  <a:lnTo>
                    <a:pt x="2137664" y="1154366"/>
                  </a:lnTo>
                  <a:lnTo>
                    <a:pt x="2138680" y="1179563"/>
                  </a:lnTo>
                  <a:lnTo>
                    <a:pt x="2150364" y="1223695"/>
                  </a:lnTo>
                  <a:lnTo>
                    <a:pt x="2160778" y="1268133"/>
                  </a:lnTo>
                  <a:lnTo>
                    <a:pt x="2169668" y="1312849"/>
                  </a:lnTo>
                  <a:lnTo>
                    <a:pt x="2177288" y="1357820"/>
                  </a:lnTo>
                  <a:lnTo>
                    <a:pt x="2189099" y="1490078"/>
                  </a:lnTo>
                  <a:lnTo>
                    <a:pt x="2316353" y="1490078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51064" y="1075944"/>
              <a:ext cx="4130039" cy="412699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748271" y="0"/>
              <a:ext cx="2069464" cy="1621155"/>
            </a:xfrm>
            <a:custGeom>
              <a:avLst/>
              <a:gdLst/>
              <a:ahLst/>
              <a:cxnLst/>
              <a:rect l="l" t="t" r="r" b="b"/>
              <a:pathLst>
                <a:path w="2069465" h="1621155">
                  <a:moveTo>
                    <a:pt x="1376679" y="0"/>
                  </a:moveTo>
                  <a:lnTo>
                    <a:pt x="1129029" y="0"/>
                  </a:lnTo>
                  <a:lnTo>
                    <a:pt x="1883791" y="435737"/>
                  </a:lnTo>
                  <a:lnTo>
                    <a:pt x="123951" y="1451864"/>
                  </a:lnTo>
                  <a:lnTo>
                    <a:pt x="123951" y="0"/>
                  </a:lnTo>
                  <a:lnTo>
                    <a:pt x="0" y="0"/>
                  </a:lnTo>
                  <a:lnTo>
                    <a:pt x="0" y="1559052"/>
                  </a:lnTo>
                  <a:lnTo>
                    <a:pt x="4825" y="1583182"/>
                  </a:lnTo>
                  <a:lnTo>
                    <a:pt x="18160" y="1602866"/>
                  </a:lnTo>
                  <a:lnTo>
                    <a:pt x="37846" y="1616075"/>
                  </a:lnTo>
                  <a:lnTo>
                    <a:pt x="61975" y="1621027"/>
                  </a:lnTo>
                  <a:lnTo>
                    <a:pt x="70103" y="1620520"/>
                  </a:lnTo>
                  <a:lnTo>
                    <a:pt x="2038603" y="489330"/>
                  </a:lnTo>
                  <a:lnTo>
                    <a:pt x="2069083" y="443357"/>
                  </a:lnTo>
                  <a:lnTo>
                    <a:pt x="2067432" y="419735"/>
                  </a:lnTo>
                  <a:lnTo>
                    <a:pt x="2057019" y="398399"/>
                  </a:lnTo>
                  <a:lnTo>
                    <a:pt x="2038603" y="382142"/>
                  </a:lnTo>
                  <a:lnTo>
                    <a:pt x="1376679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809231" y="3422903"/>
              <a:ext cx="631190" cy="631190"/>
            </a:xfrm>
            <a:custGeom>
              <a:avLst/>
              <a:gdLst/>
              <a:ahLst/>
              <a:cxnLst/>
              <a:rect l="l" t="t" r="r" b="b"/>
              <a:pathLst>
                <a:path w="631190" h="631189">
                  <a:moveTo>
                    <a:pt x="0" y="315341"/>
                  </a:moveTo>
                  <a:lnTo>
                    <a:pt x="3428" y="268732"/>
                  </a:lnTo>
                  <a:lnTo>
                    <a:pt x="13335" y="224282"/>
                  </a:lnTo>
                  <a:lnTo>
                    <a:pt x="29337" y="182372"/>
                  </a:lnTo>
                  <a:lnTo>
                    <a:pt x="50800" y="143637"/>
                  </a:lnTo>
                  <a:lnTo>
                    <a:pt x="77343" y="108458"/>
                  </a:lnTo>
                  <a:lnTo>
                    <a:pt x="108458" y="77343"/>
                  </a:lnTo>
                  <a:lnTo>
                    <a:pt x="143637" y="50800"/>
                  </a:lnTo>
                  <a:lnTo>
                    <a:pt x="182372" y="29337"/>
                  </a:lnTo>
                  <a:lnTo>
                    <a:pt x="224282" y="13335"/>
                  </a:lnTo>
                  <a:lnTo>
                    <a:pt x="268732" y="3429"/>
                  </a:lnTo>
                  <a:lnTo>
                    <a:pt x="315341" y="0"/>
                  </a:lnTo>
                  <a:lnTo>
                    <a:pt x="361950" y="3429"/>
                  </a:lnTo>
                  <a:lnTo>
                    <a:pt x="406400" y="13335"/>
                  </a:lnTo>
                  <a:lnTo>
                    <a:pt x="448183" y="29337"/>
                  </a:lnTo>
                  <a:lnTo>
                    <a:pt x="487045" y="50800"/>
                  </a:lnTo>
                  <a:lnTo>
                    <a:pt x="522224" y="77343"/>
                  </a:lnTo>
                  <a:lnTo>
                    <a:pt x="553339" y="108458"/>
                  </a:lnTo>
                  <a:lnTo>
                    <a:pt x="579882" y="143637"/>
                  </a:lnTo>
                  <a:lnTo>
                    <a:pt x="601345" y="182372"/>
                  </a:lnTo>
                  <a:lnTo>
                    <a:pt x="617220" y="224282"/>
                  </a:lnTo>
                  <a:lnTo>
                    <a:pt x="627252" y="268732"/>
                  </a:lnTo>
                  <a:lnTo>
                    <a:pt x="630682" y="315341"/>
                  </a:lnTo>
                  <a:lnTo>
                    <a:pt x="627252" y="361950"/>
                  </a:lnTo>
                  <a:lnTo>
                    <a:pt x="617220" y="406400"/>
                  </a:lnTo>
                  <a:lnTo>
                    <a:pt x="601345" y="448183"/>
                  </a:lnTo>
                  <a:lnTo>
                    <a:pt x="579882" y="487045"/>
                  </a:lnTo>
                  <a:lnTo>
                    <a:pt x="553339" y="522224"/>
                  </a:lnTo>
                  <a:lnTo>
                    <a:pt x="522224" y="553339"/>
                  </a:lnTo>
                  <a:lnTo>
                    <a:pt x="487045" y="579882"/>
                  </a:lnTo>
                  <a:lnTo>
                    <a:pt x="448183" y="601345"/>
                  </a:lnTo>
                  <a:lnTo>
                    <a:pt x="406400" y="617220"/>
                  </a:lnTo>
                  <a:lnTo>
                    <a:pt x="361950" y="627253"/>
                  </a:lnTo>
                  <a:lnTo>
                    <a:pt x="315341" y="630682"/>
                  </a:lnTo>
                  <a:lnTo>
                    <a:pt x="268732" y="627253"/>
                  </a:lnTo>
                  <a:lnTo>
                    <a:pt x="224282" y="617220"/>
                  </a:lnTo>
                  <a:lnTo>
                    <a:pt x="182372" y="601345"/>
                  </a:lnTo>
                  <a:lnTo>
                    <a:pt x="143637" y="579882"/>
                  </a:lnTo>
                  <a:lnTo>
                    <a:pt x="108458" y="553339"/>
                  </a:lnTo>
                  <a:lnTo>
                    <a:pt x="77343" y="522224"/>
                  </a:lnTo>
                  <a:lnTo>
                    <a:pt x="50800" y="487045"/>
                  </a:lnTo>
                  <a:lnTo>
                    <a:pt x="29337" y="448183"/>
                  </a:lnTo>
                  <a:lnTo>
                    <a:pt x="13335" y="406400"/>
                  </a:lnTo>
                  <a:lnTo>
                    <a:pt x="3428" y="361950"/>
                  </a:lnTo>
                  <a:lnTo>
                    <a:pt x="0" y="315341"/>
                  </a:lnTo>
                  <a:close/>
                </a:path>
              </a:pathLst>
            </a:custGeom>
            <a:ln w="12801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2361438"/>
                  </a:lnTo>
                  <a:lnTo>
                    <a:pt x="12192000" y="2330450"/>
                  </a:lnTo>
                  <a:lnTo>
                    <a:pt x="12183618" y="2342769"/>
                  </a:lnTo>
                  <a:lnTo>
                    <a:pt x="12163425" y="2356358"/>
                  </a:lnTo>
                  <a:lnTo>
                    <a:pt x="12138787" y="2361438"/>
                  </a:lnTo>
                  <a:lnTo>
                    <a:pt x="12114022" y="2356358"/>
                  </a:lnTo>
                  <a:lnTo>
                    <a:pt x="12093829" y="2342769"/>
                  </a:lnTo>
                  <a:lnTo>
                    <a:pt x="12080240" y="2322576"/>
                  </a:lnTo>
                  <a:lnTo>
                    <a:pt x="12075287" y="2297938"/>
                  </a:lnTo>
                  <a:lnTo>
                    <a:pt x="12075287" y="1916938"/>
                  </a:lnTo>
                  <a:lnTo>
                    <a:pt x="12080240" y="1892173"/>
                  </a:lnTo>
                  <a:lnTo>
                    <a:pt x="12093829" y="1871980"/>
                  </a:lnTo>
                  <a:lnTo>
                    <a:pt x="12114022" y="1858391"/>
                  </a:lnTo>
                  <a:lnTo>
                    <a:pt x="12138787" y="1853438"/>
                  </a:lnTo>
                  <a:lnTo>
                    <a:pt x="12163425" y="1858391"/>
                  </a:lnTo>
                  <a:lnTo>
                    <a:pt x="12183618" y="1871980"/>
                  </a:lnTo>
                  <a:lnTo>
                    <a:pt x="12192000" y="1884426"/>
                  </a:lnTo>
                  <a:lnTo>
                    <a:pt x="12192000" y="1853438"/>
                  </a:lnTo>
                  <a:lnTo>
                    <a:pt x="12192000" y="1472438"/>
                  </a:lnTo>
                  <a:lnTo>
                    <a:pt x="12192000" y="1441450"/>
                  </a:lnTo>
                  <a:lnTo>
                    <a:pt x="12183618" y="1453769"/>
                  </a:lnTo>
                  <a:lnTo>
                    <a:pt x="12163425" y="1467358"/>
                  </a:lnTo>
                  <a:lnTo>
                    <a:pt x="12138787" y="1472438"/>
                  </a:lnTo>
                  <a:lnTo>
                    <a:pt x="12114022" y="1467358"/>
                  </a:lnTo>
                  <a:lnTo>
                    <a:pt x="12093829" y="1453769"/>
                  </a:lnTo>
                  <a:lnTo>
                    <a:pt x="12080240" y="1433576"/>
                  </a:lnTo>
                  <a:lnTo>
                    <a:pt x="12075287" y="1408938"/>
                  </a:lnTo>
                  <a:lnTo>
                    <a:pt x="12075287" y="1027938"/>
                  </a:lnTo>
                  <a:lnTo>
                    <a:pt x="12080240" y="1003173"/>
                  </a:lnTo>
                  <a:lnTo>
                    <a:pt x="12093829" y="982980"/>
                  </a:lnTo>
                  <a:lnTo>
                    <a:pt x="12114022" y="969391"/>
                  </a:lnTo>
                  <a:lnTo>
                    <a:pt x="12138787" y="964438"/>
                  </a:lnTo>
                  <a:lnTo>
                    <a:pt x="12163425" y="969391"/>
                  </a:lnTo>
                  <a:lnTo>
                    <a:pt x="12183618" y="982980"/>
                  </a:lnTo>
                  <a:lnTo>
                    <a:pt x="12192000" y="995426"/>
                  </a:lnTo>
                  <a:lnTo>
                    <a:pt x="12192000" y="964438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809231" y="6035040"/>
              <a:ext cx="1990089" cy="822960"/>
            </a:xfrm>
            <a:custGeom>
              <a:avLst/>
              <a:gdLst/>
              <a:ahLst/>
              <a:cxnLst/>
              <a:rect l="l" t="t" r="r" b="b"/>
              <a:pathLst>
                <a:path w="1990090" h="822959">
                  <a:moveTo>
                    <a:pt x="995045" y="0"/>
                  </a:moveTo>
                  <a:lnTo>
                    <a:pt x="944879" y="1193"/>
                  </a:lnTo>
                  <a:lnTo>
                    <a:pt x="895350" y="4724"/>
                  </a:lnTo>
                  <a:lnTo>
                    <a:pt x="846454" y="10541"/>
                  </a:lnTo>
                  <a:lnTo>
                    <a:pt x="798449" y="18592"/>
                  </a:lnTo>
                  <a:lnTo>
                    <a:pt x="751077" y="28829"/>
                  </a:lnTo>
                  <a:lnTo>
                    <a:pt x="704723" y="41186"/>
                  </a:lnTo>
                  <a:lnTo>
                    <a:pt x="659257" y="55600"/>
                  </a:lnTo>
                  <a:lnTo>
                    <a:pt x="614679" y="72021"/>
                  </a:lnTo>
                  <a:lnTo>
                    <a:pt x="571246" y="90411"/>
                  </a:lnTo>
                  <a:lnTo>
                    <a:pt x="528827" y="110693"/>
                  </a:lnTo>
                  <a:lnTo>
                    <a:pt x="487552" y="132816"/>
                  </a:lnTo>
                  <a:lnTo>
                    <a:pt x="447548" y="156743"/>
                  </a:lnTo>
                  <a:lnTo>
                    <a:pt x="408686" y="182384"/>
                  </a:lnTo>
                  <a:lnTo>
                    <a:pt x="371221" y="209715"/>
                  </a:lnTo>
                  <a:lnTo>
                    <a:pt x="335152" y="238658"/>
                  </a:lnTo>
                  <a:lnTo>
                    <a:pt x="300482" y="269176"/>
                  </a:lnTo>
                  <a:lnTo>
                    <a:pt x="267335" y="301205"/>
                  </a:lnTo>
                  <a:lnTo>
                    <a:pt x="235712" y="334683"/>
                  </a:lnTo>
                  <a:lnTo>
                    <a:pt x="205613" y="369570"/>
                  </a:lnTo>
                  <a:lnTo>
                    <a:pt x="177292" y="405803"/>
                  </a:lnTo>
                  <a:lnTo>
                    <a:pt x="150622" y="443318"/>
                  </a:lnTo>
                  <a:lnTo>
                    <a:pt x="125857" y="482066"/>
                  </a:lnTo>
                  <a:lnTo>
                    <a:pt x="102743" y="521995"/>
                  </a:lnTo>
                  <a:lnTo>
                    <a:pt x="81661" y="563054"/>
                  </a:lnTo>
                  <a:lnTo>
                    <a:pt x="62484" y="605167"/>
                  </a:lnTo>
                  <a:lnTo>
                    <a:pt x="45212" y="648296"/>
                  </a:lnTo>
                  <a:lnTo>
                    <a:pt x="30099" y="692391"/>
                  </a:lnTo>
                  <a:lnTo>
                    <a:pt x="17018" y="737379"/>
                  </a:lnTo>
                  <a:lnTo>
                    <a:pt x="6223" y="783215"/>
                  </a:lnTo>
                  <a:lnTo>
                    <a:pt x="0" y="822935"/>
                  </a:lnTo>
                  <a:lnTo>
                    <a:pt x="1990090" y="822935"/>
                  </a:lnTo>
                  <a:lnTo>
                    <a:pt x="1983867" y="783215"/>
                  </a:lnTo>
                  <a:lnTo>
                    <a:pt x="1972945" y="737379"/>
                  </a:lnTo>
                  <a:lnTo>
                    <a:pt x="1959991" y="692391"/>
                  </a:lnTo>
                  <a:lnTo>
                    <a:pt x="1944877" y="648296"/>
                  </a:lnTo>
                  <a:lnTo>
                    <a:pt x="1927606" y="605167"/>
                  </a:lnTo>
                  <a:lnTo>
                    <a:pt x="1908428" y="563054"/>
                  </a:lnTo>
                  <a:lnTo>
                    <a:pt x="1887220" y="521995"/>
                  </a:lnTo>
                  <a:lnTo>
                    <a:pt x="1864233" y="482066"/>
                  </a:lnTo>
                  <a:lnTo>
                    <a:pt x="1839341" y="443318"/>
                  </a:lnTo>
                  <a:lnTo>
                    <a:pt x="1812798" y="405803"/>
                  </a:lnTo>
                  <a:lnTo>
                    <a:pt x="1784350" y="369570"/>
                  </a:lnTo>
                  <a:lnTo>
                    <a:pt x="1754377" y="334683"/>
                  </a:lnTo>
                  <a:lnTo>
                    <a:pt x="1722754" y="301205"/>
                  </a:lnTo>
                  <a:lnTo>
                    <a:pt x="1689608" y="269176"/>
                  </a:lnTo>
                  <a:lnTo>
                    <a:pt x="1654937" y="238658"/>
                  </a:lnTo>
                  <a:lnTo>
                    <a:pt x="1618742" y="209715"/>
                  </a:lnTo>
                  <a:lnTo>
                    <a:pt x="1581277" y="182384"/>
                  </a:lnTo>
                  <a:lnTo>
                    <a:pt x="1542542" y="156743"/>
                  </a:lnTo>
                  <a:lnTo>
                    <a:pt x="1502537" y="132816"/>
                  </a:lnTo>
                  <a:lnTo>
                    <a:pt x="1461262" y="110693"/>
                  </a:lnTo>
                  <a:lnTo>
                    <a:pt x="1418844" y="90411"/>
                  </a:lnTo>
                  <a:lnTo>
                    <a:pt x="1375410" y="72021"/>
                  </a:lnTo>
                  <a:lnTo>
                    <a:pt x="1330833" y="55600"/>
                  </a:lnTo>
                  <a:lnTo>
                    <a:pt x="1285367" y="41186"/>
                  </a:lnTo>
                  <a:lnTo>
                    <a:pt x="1238885" y="28829"/>
                  </a:lnTo>
                  <a:lnTo>
                    <a:pt x="1191641" y="18592"/>
                  </a:lnTo>
                  <a:lnTo>
                    <a:pt x="1143508" y="10541"/>
                  </a:lnTo>
                  <a:lnTo>
                    <a:pt x="1094740" y="4724"/>
                  </a:lnTo>
                  <a:lnTo>
                    <a:pt x="1045210" y="1193"/>
                  </a:lnTo>
                  <a:lnTo>
                    <a:pt x="995045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850880" y="5519928"/>
              <a:ext cx="1341120" cy="1337945"/>
            </a:xfrm>
            <a:custGeom>
              <a:avLst/>
              <a:gdLst/>
              <a:ahLst/>
              <a:cxnLst/>
              <a:rect l="l" t="t" r="r" b="b"/>
              <a:pathLst>
                <a:path w="1341120" h="1337945">
                  <a:moveTo>
                    <a:pt x="1340993" y="0"/>
                  </a:moveTo>
                  <a:lnTo>
                    <a:pt x="61975" y="0"/>
                  </a:lnTo>
                  <a:lnTo>
                    <a:pt x="37846" y="4826"/>
                  </a:lnTo>
                  <a:lnTo>
                    <a:pt x="18161" y="18161"/>
                  </a:lnTo>
                  <a:lnTo>
                    <a:pt x="4825" y="37719"/>
                  </a:lnTo>
                  <a:lnTo>
                    <a:pt x="0" y="61849"/>
                  </a:lnTo>
                  <a:lnTo>
                    <a:pt x="0" y="1337661"/>
                  </a:lnTo>
                  <a:lnTo>
                    <a:pt x="123825" y="1337661"/>
                  </a:lnTo>
                  <a:lnTo>
                    <a:pt x="123825" y="123723"/>
                  </a:lnTo>
                  <a:lnTo>
                    <a:pt x="1340993" y="123723"/>
                  </a:lnTo>
                  <a:lnTo>
                    <a:pt x="1340993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70685" cy="1569085"/>
          </a:xfrm>
          <a:custGeom>
            <a:avLst/>
            <a:gdLst/>
            <a:ahLst/>
            <a:cxnLst/>
            <a:rect l="l" t="t" r="r" b="b"/>
            <a:pathLst>
              <a:path w="1670685" h="1569085">
                <a:moveTo>
                  <a:pt x="1394968" y="0"/>
                </a:moveTo>
                <a:lnTo>
                  <a:pt x="0" y="0"/>
                </a:lnTo>
                <a:lnTo>
                  <a:pt x="0" y="1189227"/>
                </a:lnTo>
                <a:lnTo>
                  <a:pt x="379133" y="1569085"/>
                </a:lnTo>
                <a:lnTo>
                  <a:pt x="979868" y="967359"/>
                </a:lnTo>
                <a:lnTo>
                  <a:pt x="1214297" y="1202182"/>
                </a:lnTo>
                <a:lnTo>
                  <a:pt x="1670177" y="745489"/>
                </a:lnTo>
                <a:lnTo>
                  <a:pt x="1435735" y="510539"/>
                </a:lnTo>
                <a:lnTo>
                  <a:pt x="1670177" y="275717"/>
                </a:lnTo>
                <a:lnTo>
                  <a:pt x="1394968" y="0"/>
                </a:lnTo>
                <a:close/>
              </a:path>
            </a:pathLst>
          </a:custGeom>
          <a:solidFill>
            <a:srgbClr val="4471C4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57359" y="0"/>
            <a:ext cx="2834640" cy="1484630"/>
          </a:xfrm>
          <a:custGeom>
            <a:avLst/>
            <a:gdLst/>
            <a:ahLst/>
            <a:cxnLst/>
            <a:rect l="l" t="t" r="r" b="b"/>
            <a:pathLst>
              <a:path w="2834640" h="1484630">
                <a:moveTo>
                  <a:pt x="2834132" y="0"/>
                </a:moveTo>
                <a:lnTo>
                  <a:pt x="0" y="0"/>
                </a:lnTo>
                <a:lnTo>
                  <a:pt x="789559" y="752983"/>
                </a:lnTo>
                <a:lnTo>
                  <a:pt x="544195" y="998220"/>
                </a:lnTo>
                <a:lnTo>
                  <a:pt x="1030097" y="1484122"/>
                </a:lnTo>
                <a:lnTo>
                  <a:pt x="1287018" y="1227201"/>
                </a:lnTo>
                <a:lnTo>
                  <a:pt x="1552067" y="1479930"/>
                </a:lnTo>
                <a:lnTo>
                  <a:pt x="2834132" y="257428"/>
                </a:lnTo>
                <a:lnTo>
                  <a:pt x="2834132" y="0"/>
                </a:lnTo>
                <a:close/>
              </a:path>
            </a:pathLst>
          </a:custGeom>
          <a:solidFill>
            <a:srgbClr val="FFC000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976616" y="6114288"/>
            <a:ext cx="1493520" cy="743585"/>
          </a:xfrm>
          <a:custGeom>
            <a:avLst/>
            <a:gdLst/>
            <a:ahLst/>
            <a:cxnLst/>
            <a:rect l="l" t="t" r="r" b="b"/>
            <a:pathLst>
              <a:path w="1493520" h="743584">
                <a:moveTo>
                  <a:pt x="746632" y="0"/>
                </a:moveTo>
                <a:lnTo>
                  <a:pt x="0" y="743259"/>
                </a:lnTo>
                <a:lnTo>
                  <a:pt x="1493265" y="743259"/>
                </a:lnTo>
                <a:lnTo>
                  <a:pt x="746632" y="0"/>
                </a:lnTo>
                <a:close/>
              </a:path>
            </a:pathLst>
          </a:custGeom>
          <a:solidFill>
            <a:srgbClr val="4471C4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44495" y="2252472"/>
            <a:ext cx="7266432" cy="251832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7604759" y="6452615"/>
            <a:ext cx="813435" cy="405130"/>
          </a:xfrm>
          <a:custGeom>
            <a:avLst/>
            <a:gdLst/>
            <a:ahLst/>
            <a:cxnLst/>
            <a:rect l="l" t="t" r="r" b="b"/>
            <a:pathLst>
              <a:path w="813434" h="405129">
                <a:moveTo>
                  <a:pt x="406654" y="0"/>
                </a:moveTo>
                <a:lnTo>
                  <a:pt x="0" y="405111"/>
                </a:lnTo>
                <a:lnTo>
                  <a:pt x="813435" y="405111"/>
                </a:lnTo>
                <a:lnTo>
                  <a:pt x="406654" y="0"/>
                </a:lnTo>
                <a:close/>
              </a:path>
            </a:pathLst>
          </a:custGeom>
          <a:solidFill>
            <a:srgbClr val="4471C4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1F5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</TotalTime>
  <Words>1198</Words>
  <Application>Microsoft Office PowerPoint</Application>
  <PresentationFormat>Widescreen</PresentationFormat>
  <Paragraphs>278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2" baseType="lpstr">
      <vt:lpstr>Arial</vt:lpstr>
      <vt:lpstr>Calibri</vt:lpstr>
      <vt:lpstr>Cambria</vt:lpstr>
      <vt:lpstr>Century Schoolbook</vt:lpstr>
      <vt:lpstr>Colonna MT</vt:lpstr>
      <vt:lpstr>Franklin Gothic Medium</vt:lpstr>
      <vt:lpstr>Georgia</vt:lpstr>
      <vt:lpstr>Times New Roman</vt:lpstr>
      <vt:lpstr>Trebuchet MS</vt:lpstr>
      <vt:lpstr>Verdana</vt:lpstr>
      <vt:lpstr>Wingdings</vt:lpstr>
      <vt:lpstr>Office Theme</vt:lpstr>
      <vt:lpstr>TAMILNADU - VIRUDHUNAGAR</vt:lpstr>
      <vt:lpstr>PowerPoint Presentation</vt:lpstr>
      <vt:lpstr>PowerPoint Presentation</vt:lpstr>
      <vt:lpstr>Project High Lights</vt:lpstr>
      <vt:lpstr>Project Highlights</vt:lpstr>
      <vt:lpstr>ClusterTheme</vt:lpstr>
      <vt:lpstr>PowerPoint Presentation</vt:lpstr>
      <vt:lpstr>PowerPoint Presentation</vt:lpstr>
      <vt:lpstr>PowerPoint Presentation</vt:lpstr>
      <vt:lpstr>SpecialAmenities</vt:lpstr>
      <vt:lpstr>PowerPoint Presentation</vt:lpstr>
      <vt:lpstr>PowerPoint Presentation</vt:lpstr>
      <vt:lpstr>PowerPoint Presentation</vt:lpstr>
      <vt:lpstr>PowerPoint Presentation</vt:lpstr>
      <vt:lpstr>I want to expand without risk myself from new investment</vt:lpstr>
      <vt:lpstr>Amell Industrial Ventures India Pvt. Ltd.</vt:lpstr>
      <vt:lpstr>CONFIDERATION PARTNER</vt:lpstr>
      <vt:lpstr>SY CP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TAMILNADU - VIRUDHUNAGAR</dc:title>
  <dc:creator>USER</dc:creator>
  <cp:lastModifiedBy>USER</cp:lastModifiedBy>
  <cp:revision>6</cp:revision>
  <dcterms:created xsi:type="dcterms:W3CDTF">2023-09-07T06:41:19Z</dcterms:created>
  <dcterms:modified xsi:type="dcterms:W3CDTF">2024-01-09T06:26:11Z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2023-09-07T00:00:00Z</vt:filetime>
  </property>
  <property fmtid="{D5CDD505-2E9C-101B-9397-08002B2CF9AE}" pid="3" name="Producer">
    <vt:lpwstr>iLovePDF</vt:lpwstr>
  </property>
</Properties>
</file>