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4" r:id="rId2"/>
    <p:sldId id="336" r:id="rId3"/>
    <p:sldId id="34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4DFC1-E8AB-8B1D-A522-8DDC28DF9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F944E3-D800-40B2-4583-50CDD3EF6A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FA03B-CF9E-5D9E-14E8-51ACB4733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B0A6-6F35-4CF7-A78B-8E98D482D0D3}" type="datetimeFigureOut">
              <a:rPr lang="en-IN" smtClean="0"/>
              <a:t>12/09/2023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5B078-656C-36C8-D1B1-12E722D0E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1B8D8-E87E-3D5E-B92B-05B5FD08A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D8EB-77E9-4A5E-8B9D-4A1BE38181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7336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FB494-B1DB-D6E5-52B3-BF15542E8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A646C-477F-A899-0AC5-E0F7D1471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54A59-F7C4-C0D7-2BD6-EC8B41416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B0A6-6F35-4CF7-A78B-8E98D482D0D3}" type="datetimeFigureOut">
              <a:rPr lang="en-IN" smtClean="0"/>
              <a:t>12/09/2023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D42B6-AF35-8EBA-29FF-C192CEE09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C108E-4382-1BC8-3526-F9D5CF56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D8EB-77E9-4A5E-8B9D-4A1BE38181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8520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DD780-663C-E24F-89D2-09521DED3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830FF2-115E-A4B3-0B14-51A43D97C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CC218-8869-1A15-5C7E-CB721141C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B0A6-6F35-4CF7-A78B-8E98D482D0D3}" type="datetimeFigureOut">
              <a:rPr lang="en-IN" smtClean="0"/>
              <a:t>12/09/2023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DF20A-AF30-948B-FCB3-5027AF7E7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435C9-9246-D0C2-A03A-454ABD960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D8EB-77E9-4A5E-8B9D-4A1BE38181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293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94049-F903-FA6B-46BB-6524411FE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B1B5B-D6FD-55C6-164B-F886FA208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4921E0-BDCE-2E28-5423-FC97660EE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47144-690B-744A-DBF1-C7E087FAE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B0A6-6F35-4CF7-A78B-8E98D482D0D3}" type="datetimeFigureOut">
              <a:rPr lang="en-IN" smtClean="0"/>
              <a:t>12/09/2023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EC515D-9D8C-0D13-90AE-5A8EB34AD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D55AA-70CA-7ECA-A249-91705DB2F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D8EB-77E9-4A5E-8B9D-4A1BE38181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5830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DE7DB-7AF1-4E4E-4776-40E5F1794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BFC8D-A23C-2531-8F07-8A561D519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45874-77FE-115B-4F8F-51E413187E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2A403C-E915-C66D-DA2D-CCE49F86A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578024-3347-89D8-207C-7114DD30F8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741425-3540-E033-1BF2-F5CEF5B1D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B0A6-6F35-4CF7-A78B-8E98D482D0D3}" type="datetimeFigureOut">
              <a:rPr lang="en-IN" smtClean="0"/>
              <a:t>12/09/2023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9324F-72A2-1E59-F26F-8E0FB19DC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949902-52F4-338C-2830-218D71AF5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D8EB-77E9-4A5E-8B9D-4A1BE38181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837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95854-3249-5934-90CA-D29948184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AFE000-C904-93FE-CDC5-44AB9EBB1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B0A6-6F35-4CF7-A78B-8E98D482D0D3}" type="datetimeFigureOut">
              <a:rPr lang="en-IN" smtClean="0"/>
              <a:t>12/09/2023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73753-8C17-5701-1120-A9934E80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2DD854-551E-1AA1-93BA-62F91BC6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D8EB-77E9-4A5E-8B9D-4A1BE38181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3464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17F2FC-9529-8765-6E00-63E619356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B0A6-6F35-4CF7-A78B-8E98D482D0D3}" type="datetimeFigureOut">
              <a:rPr lang="en-IN" smtClean="0"/>
              <a:t>12/09/2023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4B3090-D5A9-3FCD-F257-E6CFAD2FF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5DC41-8BFF-567F-D628-7191E6B96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D8EB-77E9-4A5E-8B9D-4A1BE38181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7930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FB397-7B3C-7C28-6C15-7CF943CD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66355-70BF-954A-8BC1-C25A9CE83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AAA01-4D40-1A71-6AB5-22E76BD199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881EB7-3606-3C67-D33D-2CA295B24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B0A6-6F35-4CF7-A78B-8E98D482D0D3}" type="datetimeFigureOut">
              <a:rPr lang="en-IN" smtClean="0"/>
              <a:t>12/09/2023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70858-4943-7ACF-D840-382459AFD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BC9133-4FA4-AD9C-78D4-7EC2338C5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D8EB-77E9-4A5E-8B9D-4A1BE38181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0269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24BA6-EBCD-0D24-DC52-9D7790291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3F15D4-D4DB-77DF-7216-4A1417E792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B8A95-6BCC-67A6-BD05-03310992C0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4A9F6-2864-4DA7-E52A-AC34FF3BB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B0A6-6F35-4CF7-A78B-8E98D482D0D3}" type="datetimeFigureOut">
              <a:rPr lang="en-IN" smtClean="0"/>
              <a:t>12/09/2023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21EA5-A04A-C3B4-92D0-81E9BBC42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28103-AA61-A602-B0E5-541CD339C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D8EB-77E9-4A5E-8B9D-4A1BE38181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5762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7EE16-D1E5-6941-1DCE-F056F1CD9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59FA5-E5F8-9720-8A61-C64861453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BA6F4-06BA-F8FF-9127-AB940C41F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B0A6-6F35-4CF7-A78B-8E98D482D0D3}" type="datetimeFigureOut">
              <a:rPr lang="en-IN" smtClean="0"/>
              <a:t>12/09/2023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121E9-416C-131C-A29C-6A370F9BB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B7FBD-5D41-A5C5-91A8-734465E16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D8EB-77E9-4A5E-8B9D-4A1BE38181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802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92904E-42ED-826E-42D6-A204BF6BE3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6CF21A-2965-42A1-36FC-989B7212F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9A60F-0651-942A-221E-B12E31D6A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B0A6-6F35-4CF7-A78B-8E98D482D0D3}" type="datetimeFigureOut">
              <a:rPr lang="en-IN" smtClean="0"/>
              <a:t>12/09/2023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C0999-8DF6-2140-43F2-A6223457D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CFE90-C06F-32D9-7563-41865AB00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D8EB-77E9-4A5E-8B9D-4A1BE38181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9951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7D9067-BA18-9F5C-C92E-461D220BD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B4DFB-D796-3B0C-5E7D-0968698D9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B5A75-C611-A1FF-ECE7-A2526F5194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2B0A6-6F35-4CF7-A78B-8E98D482D0D3}" type="datetimeFigureOut">
              <a:rPr lang="en-IN" smtClean="0"/>
              <a:t>12/09/2023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9D052-473C-3A39-0C53-EF87551998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57750-F81B-8F28-943E-4978E69F88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0D8EB-77E9-4A5E-8B9D-4A1BE38181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3139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850" y="4544688"/>
            <a:ext cx="5772150" cy="2313312"/>
          </a:xfrm>
        </p:spPr>
        <p:txBody>
          <a:bodyPr>
            <a:normAutofit fontScale="25000" lnSpcReduction="20000"/>
          </a:bodyPr>
          <a:lstStyle/>
          <a:p>
            <a:pPr algn="ctr" fontAlgn="base"/>
            <a:r>
              <a:rPr lang="en-IN" sz="7200" b="1" dirty="0">
                <a:latin typeface="Arial Rounded MT Bold" panose="020F0704030504030204" pitchFamily="34" charset="0"/>
              </a:rPr>
              <a:t>NATIONAL AWARD </a:t>
            </a:r>
          </a:p>
          <a:p>
            <a:pPr algn="ctr" fontAlgn="base"/>
            <a:r>
              <a:rPr lang="en-IN" sz="7200" b="1" dirty="0">
                <a:latin typeface="Arial Rounded MT Bold" panose="020F0704030504030204" pitchFamily="34" charset="0"/>
              </a:rPr>
              <a:t>EXCELLENT APPAREL TECHNOLOGIST</a:t>
            </a:r>
            <a:endParaRPr lang="en-IN" sz="7200" dirty="0">
              <a:latin typeface="Arial Rounded MT Bold" panose="020F0704030504030204" pitchFamily="34" charset="0"/>
            </a:endParaRPr>
          </a:p>
          <a:p>
            <a:pPr algn="ctr" fontAlgn="base"/>
            <a:r>
              <a:rPr lang="en-IN" sz="7200" dirty="0">
                <a:latin typeface="Arial Rounded MT Bold" panose="020F0704030504030204" pitchFamily="34" charset="0"/>
              </a:rPr>
              <a:t>Presented by Shri </a:t>
            </a:r>
            <a:r>
              <a:rPr lang="en-IN" sz="7200" dirty="0" err="1">
                <a:latin typeface="Arial Rounded MT Bold" panose="020F0704030504030204" pitchFamily="34" charset="0"/>
              </a:rPr>
              <a:t>Kashiram</a:t>
            </a:r>
            <a:r>
              <a:rPr lang="en-IN" sz="7200" dirty="0">
                <a:latin typeface="Arial Rounded MT Bold" panose="020F0704030504030204" pitchFamily="34" charset="0"/>
              </a:rPr>
              <a:t> Rana</a:t>
            </a:r>
            <a:br>
              <a:rPr lang="en-IN" sz="7200" dirty="0">
                <a:latin typeface="Arial Rounded MT Bold" panose="020F0704030504030204" pitchFamily="34" charset="0"/>
              </a:rPr>
            </a:br>
            <a:r>
              <a:rPr lang="en-IN" sz="7200" dirty="0" err="1">
                <a:latin typeface="Arial Rounded MT Bold" panose="020F0704030504030204" pitchFamily="34" charset="0"/>
              </a:rPr>
              <a:t>Hon.Minister</a:t>
            </a:r>
            <a:r>
              <a:rPr lang="en-IN" sz="7200" dirty="0">
                <a:latin typeface="Arial Rounded MT Bold" panose="020F0704030504030204" pitchFamily="34" charset="0"/>
              </a:rPr>
              <a:t> of Textiles, Govt., of INDIA</a:t>
            </a:r>
            <a:br>
              <a:rPr lang="en-IN" sz="7200" dirty="0">
                <a:latin typeface="Arial Rounded MT Bold" panose="020F0704030504030204" pitchFamily="34" charset="0"/>
              </a:rPr>
            </a:br>
            <a:r>
              <a:rPr lang="en-IN" sz="7200" dirty="0">
                <a:latin typeface="Arial Rounded MT Bold" panose="020F0704030504030204" pitchFamily="34" charset="0"/>
              </a:rPr>
              <a:t>To Shri Madhu Kapoor, Managing Director,</a:t>
            </a:r>
          </a:p>
          <a:p>
            <a:pPr algn="ctr" fontAlgn="base"/>
            <a:r>
              <a:rPr lang="en-IN" sz="7200" dirty="0">
                <a:latin typeface="Arial Rounded MT Bold" panose="020F0704030504030204" pitchFamily="34" charset="0"/>
              </a:rPr>
              <a:t> ALT LTD ON 21 DEC 1999</a:t>
            </a:r>
          </a:p>
          <a:p>
            <a:r>
              <a:rPr lang="en-IN" dirty="0">
                <a:latin typeface="Arial Rounded MT Bold" panose="020F0704030504030204" pitchFamily="34" charset="0"/>
              </a:rPr>
              <a:t> </a:t>
            </a:r>
          </a:p>
          <a:p>
            <a:endParaRPr lang="en-US" sz="1400" dirty="0">
              <a:latin typeface="Arial Rounded MT Bold" panose="020F0704030504030204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85874" y="103409"/>
          <a:ext cx="1419986" cy="662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1763280" imgH="794160" progId="">
                  <p:embed/>
                </p:oleObj>
              </mc:Choice>
              <mc:Fallback>
                <p:oleObj name="CorelDRAW" r:id="rId2" imgW="1763280" imgH="794160" progId="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74" y="103409"/>
                        <a:ext cx="1419986" cy="6621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1012545" y="140069"/>
            <a:ext cx="1011815" cy="36933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dirty="0">
                <a:solidFill>
                  <a:srgbClr val="0070C0"/>
                </a:solidFill>
                <a:latin typeface="Impact" panose="020B0806030902050204" pitchFamily="34" charset="0"/>
              </a:rPr>
              <a:t>AWARDS </a:t>
            </a:r>
          </a:p>
        </p:txBody>
      </p:sp>
      <p:pic>
        <p:nvPicPr>
          <p:cNvPr id="6" name="Picture 5" descr="C:\Users\ALT TC1\AppData\Local\Microsoft\Windows\INetCacheContent.Word\scan0128.jpg">
            <a:extLst>
              <a:ext uri="{FF2B5EF4-FFF2-40B4-BE49-F238E27FC236}">
                <a16:creationId xmlns:a16="http://schemas.microsoft.com/office/drawing/2014/main" id="{36ABF485-EC59-4FEA-AB48-0FC223E4EF3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90" y="981513"/>
            <a:ext cx="5004732" cy="3280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C:\Users\ALT TC1\AppData\Local\Microsoft\Windows\INetCacheContent.Word\scan0129.jpg">
            <a:extLst>
              <a:ext uri="{FF2B5EF4-FFF2-40B4-BE49-F238E27FC236}">
                <a16:creationId xmlns:a16="http://schemas.microsoft.com/office/drawing/2014/main" id="{07576126-4678-49DC-B622-55AA7900DA1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576" y="981513"/>
            <a:ext cx="4820174" cy="3212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8E428E4-EC27-4B21-BD09-D91D8EAC8133}"/>
              </a:ext>
            </a:extLst>
          </p:cNvPr>
          <p:cNvSpPr/>
          <p:nvPr/>
        </p:nvSpPr>
        <p:spPr>
          <a:xfrm>
            <a:off x="6096000" y="4477576"/>
            <a:ext cx="6096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en-IN" sz="1700" b="1" dirty="0">
                <a:latin typeface="Arial Rounded MT Bold" panose="020F0704030504030204" pitchFamily="34" charset="0"/>
              </a:rPr>
              <a:t>RASHTRIYA UDYOG RATTAN AWARD</a:t>
            </a:r>
          </a:p>
          <a:p>
            <a:pPr algn="ctr" fontAlgn="base"/>
            <a:endParaRPr lang="en-IN" sz="1700" b="1" dirty="0">
              <a:latin typeface="Arial Rounded MT Bold" panose="020F0704030504030204" pitchFamily="34" charset="0"/>
            </a:endParaRPr>
          </a:p>
          <a:p>
            <a:pPr algn="ctr" fontAlgn="base"/>
            <a:r>
              <a:rPr lang="en-IN" sz="1700" b="1" dirty="0">
                <a:latin typeface="Arial Rounded MT Bold" panose="020F0704030504030204" pitchFamily="34" charset="0"/>
              </a:rPr>
              <a:t>LIFE TIME SERVICE TO THE APPAREL INDUSTRY</a:t>
            </a:r>
          </a:p>
          <a:p>
            <a:pPr algn="ctr" fontAlgn="base"/>
            <a:endParaRPr lang="en-IN" sz="1700" dirty="0">
              <a:latin typeface="Arial Rounded MT Bold" panose="020F0704030504030204" pitchFamily="34" charset="0"/>
            </a:endParaRPr>
          </a:p>
          <a:p>
            <a:pPr algn="ctr" fontAlgn="base"/>
            <a:r>
              <a:rPr lang="en-IN" sz="1700" dirty="0">
                <a:latin typeface="Arial Rounded MT Bold" panose="020F0704030504030204" pitchFamily="34" charset="0"/>
              </a:rPr>
              <a:t>Presented by Shri </a:t>
            </a:r>
            <a:r>
              <a:rPr lang="en-IN" sz="1700" dirty="0" err="1">
                <a:latin typeface="Arial Rounded MT Bold" panose="020F0704030504030204" pitchFamily="34" charset="0"/>
              </a:rPr>
              <a:t>I.K.Gujral</a:t>
            </a:r>
            <a:br>
              <a:rPr lang="en-IN" sz="1700" dirty="0">
                <a:latin typeface="Arial Rounded MT Bold" panose="020F0704030504030204" pitchFamily="34" charset="0"/>
              </a:rPr>
            </a:br>
            <a:r>
              <a:rPr lang="en-IN" sz="1700" dirty="0" err="1">
                <a:latin typeface="Arial Rounded MT Bold" panose="020F0704030504030204" pitchFamily="34" charset="0"/>
              </a:rPr>
              <a:t>Hon.FR.Prime</a:t>
            </a:r>
            <a:r>
              <a:rPr lang="en-IN" sz="1700" dirty="0">
                <a:latin typeface="Arial Rounded MT Bold" panose="020F0704030504030204" pitchFamily="34" charset="0"/>
              </a:rPr>
              <a:t> Minister of INDIA</a:t>
            </a:r>
            <a:br>
              <a:rPr lang="en-IN" sz="1700" dirty="0">
                <a:latin typeface="Arial Rounded MT Bold" panose="020F0704030504030204" pitchFamily="34" charset="0"/>
              </a:rPr>
            </a:br>
            <a:r>
              <a:rPr lang="en-IN" sz="1700" dirty="0">
                <a:latin typeface="Arial Rounded MT Bold" panose="020F0704030504030204" pitchFamily="34" charset="0"/>
              </a:rPr>
              <a:t>To Shri Madhu Kapoor, Managing Director, </a:t>
            </a:r>
          </a:p>
          <a:p>
            <a:pPr algn="ctr" fontAlgn="base"/>
            <a:r>
              <a:rPr lang="en-IN" sz="1700" dirty="0">
                <a:latin typeface="Arial Rounded MT Bold" panose="020F0704030504030204" pitchFamily="34" charset="0"/>
              </a:rPr>
              <a:t>ALT LTD ON 25th JAN 2000</a:t>
            </a:r>
          </a:p>
          <a:p>
            <a:r>
              <a:rPr lang="en-IN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8133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436" y="4403125"/>
            <a:ext cx="5772150" cy="2313312"/>
          </a:xfrm>
        </p:spPr>
        <p:txBody>
          <a:bodyPr>
            <a:normAutofit fontScale="47500" lnSpcReduction="20000"/>
          </a:bodyPr>
          <a:lstStyle/>
          <a:p>
            <a:pPr algn="ctr" fontAlgn="base"/>
            <a:r>
              <a:rPr lang="en-IN" sz="4500" dirty="0">
                <a:latin typeface="Arial Rounded MT Bold" panose="020F0704030504030204" pitchFamily="34" charset="0"/>
              </a:rPr>
              <a:t>PRIDE OF INDIA GOLD AWARD</a:t>
            </a:r>
          </a:p>
          <a:p>
            <a:pPr algn="ctr" fontAlgn="base"/>
            <a:r>
              <a:rPr lang="en-IN" sz="4500" dirty="0">
                <a:latin typeface="Arial Rounded MT Bold" panose="020F0704030504030204" pitchFamily="34" charset="0"/>
              </a:rPr>
              <a:t>Presented by Shri Jitendra Chaudhary</a:t>
            </a:r>
            <a:br>
              <a:rPr lang="en-IN" sz="4500" dirty="0">
                <a:latin typeface="Arial Rounded MT Bold" panose="020F0704030504030204" pitchFamily="34" charset="0"/>
              </a:rPr>
            </a:br>
            <a:r>
              <a:rPr lang="en-IN" sz="4500" dirty="0" err="1">
                <a:latin typeface="Arial Rounded MT Bold" panose="020F0704030504030204" pitchFamily="34" charset="0"/>
              </a:rPr>
              <a:t>Hon.Minister</a:t>
            </a:r>
            <a:r>
              <a:rPr lang="en-IN" sz="4500" dirty="0">
                <a:latin typeface="Arial Rounded MT Bold" panose="020F0704030504030204" pitchFamily="34" charset="0"/>
              </a:rPr>
              <a:t> of Education, Govt of INDIA</a:t>
            </a:r>
            <a:br>
              <a:rPr lang="en-IN" sz="4500" dirty="0">
                <a:latin typeface="Arial Rounded MT Bold" panose="020F0704030504030204" pitchFamily="34" charset="0"/>
              </a:rPr>
            </a:br>
            <a:r>
              <a:rPr lang="en-IN" sz="4500" dirty="0">
                <a:latin typeface="Arial Rounded MT Bold" panose="020F0704030504030204" pitchFamily="34" charset="0"/>
              </a:rPr>
              <a:t>To Shri Madhu Kapoor, Managing Director, </a:t>
            </a:r>
          </a:p>
          <a:p>
            <a:pPr algn="ctr" fontAlgn="base"/>
            <a:r>
              <a:rPr lang="en-IN" sz="4500" dirty="0">
                <a:latin typeface="Arial Rounded MT Bold" panose="020F0704030504030204" pitchFamily="34" charset="0"/>
              </a:rPr>
              <a:t>ALT LTD ON 24 JULY 2000</a:t>
            </a:r>
          </a:p>
          <a:p>
            <a:r>
              <a:rPr lang="en-IN" dirty="0"/>
              <a:t> </a:t>
            </a:r>
          </a:p>
          <a:p>
            <a:r>
              <a:rPr lang="en-IN" dirty="0">
                <a:latin typeface="Arial Rounded MT Bold" panose="020F0704030504030204" pitchFamily="34" charset="0"/>
              </a:rPr>
              <a:t> </a:t>
            </a:r>
          </a:p>
          <a:p>
            <a:endParaRPr lang="en-US" sz="1400" dirty="0">
              <a:latin typeface="Arial Rounded MT Bold" panose="020F0704030504030204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85874" y="103409"/>
          <a:ext cx="1419986" cy="662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1763280" imgH="794160" progId="">
                  <p:embed/>
                </p:oleObj>
              </mc:Choice>
              <mc:Fallback>
                <p:oleObj name="CorelDRAW" r:id="rId2" imgW="1763280" imgH="794160" progId="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74" y="103409"/>
                        <a:ext cx="1419986" cy="6621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1052620" y="140069"/>
            <a:ext cx="971740" cy="36933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US" altLang="en-US" dirty="0">
                <a:solidFill>
                  <a:srgbClr val="0070C0"/>
                </a:solidFill>
                <a:latin typeface="Impact" panose="020B0806030902050204" pitchFamily="34" charset="0"/>
              </a:rPr>
              <a:t>AWARDS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E428E4-EC27-4B21-BD09-D91D8EAC8133}"/>
              </a:ext>
            </a:extLst>
          </p:cNvPr>
          <p:cNvSpPr/>
          <p:nvPr/>
        </p:nvSpPr>
        <p:spPr>
          <a:xfrm>
            <a:off x="6096000" y="4403125"/>
            <a:ext cx="6096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en-IN" sz="1700" dirty="0">
                <a:latin typeface="Arial Rounded MT Bold" panose="020F0704030504030204" pitchFamily="34" charset="0"/>
              </a:rPr>
              <a:t>BHARAT EXCELLENCE AWARD </a:t>
            </a:r>
          </a:p>
          <a:p>
            <a:pPr algn="ctr" fontAlgn="base"/>
            <a:endParaRPr lang="en-IN" sz="1700" dirty="0">
              <a:latin typeface="Arial Rounded MT Bold" panose="020F0704030504030204" pitchFamily="34" charset="0"/>
            </a:endParaRPr>
          </a:p>
          <a:p>
            <a:pPr algn="ctr" fontAlgn="base"/>
            <a:r>
              <a:rPr lang="en-IN" sz="1700" dirty="0">
                <a:latin typeface="Arial Rounded MT Bold" panose="020F0704030504030204" pitchFamily="34" charset="0"/>
              </a:rPr>
              <a:t>Presented by Shri G. N RAMACHANDRAN </a:t>
            </a:r>
            <a:br>
              <a:rPr lang="en-IN" sz="1700" dirty="0">
                <a:latin typeface="Arial Rounded MT Bold" panose="020F0704030504030204" pitchFamily="34" charset="0"/>
              </a:rPr>
            </a:br>
            <a:r>
              <a:rPr lang="en-IN" sz="1700" dirty="0" err="1">
                <a:latin typeface="Arial Rounded MT Bold" panose="020F0704030504030204" pitchFamily="34" charset="0"/>
              </a:rPr>
              <a:t>Hon.Minister</a:t>
            </a:r>
            <a:r>
              <a:rPr lang="en-IN" sz="1700" dirty="0">
                <a:latin typeface="Arial Rounded MT Bold" panose="020F0704030504030204" pitchFamily="34" charset="0"/>
              </a:rPr>
              <a:t> of Textiles, Govt of INDIA</a:t>
            </a:r>
            <a:br>
              <a:rPr lang="en-IN" sz="1700" dirty="0">
                <a:latin typeface="Arial Rounded MT Bold" panose="020F0704030504030204" pitchFamily="34" charset="0"/>
              </a:rPr>
            </a:br>
            <a:r>
              <a:rPr lang="en-IN" sz="1700" dirty="0">
                <a:latin typeface="Arial Rounded MT Bold" panose="020F0704030504030204" pitchFamily="34" charset="0"/>
              </a:rPr>
              <a:t>To Shri Madhu Kapoor, Managing Director,</a:t>
            </a:r>
          </a:p>
          <a:p>
            <a:pPr algn="ctr" fontAlgn="base"/>
            <a:r>
              <a:rPr lang="en-IN" sz="1700" dirty="0">
                <a:latin typeface="Arial Rounded MT Bold" panose="020F0704030504030204" pitchFamily="34" charset="0"/>
              </a:rPr>
              <a:t> </a:t>
            </a:r>
          </a:p>
          <a:p>
            <a:pPr algn="ctr" fontAlgn="base"/>
            <a:r>
              <a:rPr lang="en-IN" sz="1700" dirty="0">
                <a:latin typeface="Arial Rounded MT Bold" panose="020F0704030504030204" pitchFamily="34" charset="0"/>
              </a:rPr>
              <a:t>ALT LTD ON 24 JULY 2000</a:t>
            </a:r>
          </a:p>
          <a:p>
            <a:r>
              <a:rPr lang="en-IN" sz="1700" dirty="0"/>
              <a:t> </a:t>
            </a:r>
          </a:p>
          <a:p>
            <a:r>
              <a:rPr lang="en-IN" dirty="0"/>
              <a:t> </a:t>
            </a:r>
          </a:p>
        </p:txBody>
      </p:sp>
      <p:pic>
        <p:nvPicPr>
          <p:cNvPr id="9" name="Picture 8" descr="C:\Users\ALT TC1\AppData\Local\Microsoft\Windows\INetCacheContent.Word\scan0127.jpg">
            <a:extLst>
              <a:ext uri="{FF2B5EF4-FFF2-40B4-BE49-F238E27FC236}">
                <a16:creationId xmlns:a16="http://schemas.microsoft.com/office/drawing/2014/main" id="{E29D1EAB-A66F-4F12-89A4-48A718B1F5B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42" y="862988"/>
            <a:ext cx="5071217" cy="3418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C:\Users\ALT TC1\AppData\Local\Microsoft\Windows\INetCacheContent.Word\scan0009.jpg">
            <a:extLst>
              <a:ext uri="{FF2B5EF4-FFF2-40B4-BE49-F238E27FC236}">
                <a16:creationId xmlns:a16="http://schemas.microsoft.com/office/drawing/2014/main" id="{FB64170A-072D-451A-9AB8-412BB892E36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804" y="889046"/>
            <a:ext cx="5144568" cy="33923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814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16" y="136634"/>
            <a:ext cx="11620185" cy="1320800"/>
          </a:xfrm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      ALT SKILL DEVELOPMENT PROGRAMME</a:t>
            </a:r>
            <a:br>
              <a:rPr lang="en-IN" b="1" dirty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IN" b="1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4638" y="612753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1684082" y="720523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2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IN" sz="3200" dirty="0">
              <a:solidFill>
                <a:srgbClr val="FF0066"/>
              </a:solidFill>
            </a:endParaRPr>
          </a:p>
        </p:txBody>
      </p:sp>
      <p:pic>
        <p:nvPicPr>
          <p:cNvPr id="2049" name="Picture 19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664" y="4897665"/>
            <a:ext cx="971550" cy="52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" t="1228" r="4774" b="1048"/>
          <a:stretch>
            <a:fillRect/>
          </a:stretch>
        </p:blipFill>
        <p:spPr bwMode="auto">
          <a:xfrm>
            <a:off x="5365462" y="1498739"/>
            <a:ext cx="5555825" cy="392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39675" y="1471721"/>
            <a:ext cx="4941058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Inauguration of ALT Training College Ahmedabad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Shri Narendra Bhai Modi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Honorable Prime Minister of India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49332" y="3145252"/>
            <a:ext cx="5216130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33450" algn="l"/>
                <a:tab pos="2628900" algn="l"/>
                <a:tab pos="35099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933450" algn="l"/>
                <a:tab pos="2628900" algn="l"/>
                <a:tab pos="35099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933450" algn="l"/>
                <a:tab pos="2628900" algn="l"/>
                <a:tab pos="35099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933450" algn="l"/>
                <a:tab pos="2628900" algn="l"/>
                <a:tab pos="35099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933450" algn="l"/>
                <a:tab pos="2628900" algn="l"/>
                <a:tab pos="35099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33450" algn="l"/>
                <a:tab pos="2628900" algn="l"/>
                <a:tab pos="35099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33450" algn="l"/>
                <a:tab pos="2628900" algn="l"/>
                <a:tab pos="35099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33450" algn="l"/>
                <a:tab pos="2628900" algn="l"/>
                <a:tab pos="35099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33450" algn="l"/>
                <a:tab pos="2628900" algn="l"/>
                <a:tab pos="35099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33450" algn="l"/>
                <a:tab pos="2628900" algn="l"/>
                <a:tab pos="3509963" algn="ctr"/>
              </a:tabLst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Message from Honorable Prime Minister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33450" algn="l"/>
                <a:tab pos="2628900" algn="l"/>
                <a:tab pos="3509963" algn="ctr"/>
              </a:tabLst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MAKE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FF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D7D3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CLOTHIER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33450" algn="l"/>
                <a:tab pos="2628900" algn="l"/>
                <a:tab pos="3509963" algn="ctr"/>
              </a:tabLst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33450" algn="l"/>
                <a:tab pos="2628900" algn="l"/>
                <a:tab pos="3509963" algn="ctr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39675" y="4838373"/>
            <a:ext cx="1068161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781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81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81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81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81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81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81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81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81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81175" algn="l"/>
              </a:tabLs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TEAM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81175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Wishes to assure our beloved Prime Minister that we will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81175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 tirelessly to fulfill his dream.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07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213</Words>
  <Application>Microsoft Office PowerPoint</Application>
  <PresentationFormat>Widescreen</PresentationFormat>
  <Paragraphs>37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Aharoni</vt:lpstr>
      <vt:lpstr>Arial</vt:lpstr>
      <vt:lpstr>Arial Rounded MT Bold</vt:lpstr>
      <vt:lpstr>Calibri</vt:lpstr>
      <vt:lpstr>Calibri Light</vt:lpstr>
      <vt:lpstr>Impact</vt:lpstr>
      <vt:lpstr>Office Theme</vt:lpstr>
      <vt:lpstr>CorelDRAW</vt:lpstr>
      <vt:lpstr>PowerPoint Presentation</vt:lpstr>
      <vt:lpstr>PowerPoint Presentation</vt:lpstr>
      <vt:lpstr>           ALT SKILL DEVELOPMENT PROGRAMME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Madhu Kapoor</dc:creator>
  <cp:lastModifiedBy>Madhu Kapoor</cp:lastModifiedBy>
  <cp:revision>1</cp:revision>
  <dcterms:created xsi:type="dcterms:W3CDTF">2023-09-12T12:00:08Z</dcterms:created>
  <dcterms:modified xsi:type="dcterms:W3CDTF">2023-09-12T12:02:54Z</dcterms:modified>
</cp:coreProperties>
</file>